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ks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7" r:id="rId2"/>
    <p:sldId id="256" r:id="rId3"/>
    <p:sldId id="258" r:id="rId4"/>
    <p:sldId id="259" r:id="rId5"/>
    <p:sldId id="260" r:id="rId6"/>
    <p:sldId id="261" r:id="rId7"/>
    <p:sldId id="262" r:id="rId8"/>
    <p:sldId id="273" r:id="rId9"/>
    <p:sldId id="263" r:id="rId10"/>
    <p:sldId id="264" r:id="rId11"/>
    <p:sldId id="265" r:id="rId12"/>
    <p:sldId id="266" r:id="rId13"/>
    <p:sldId id="267" r:id="rId14"/>
    <p:sldId id="275" r:id="rId15"/>
    <p:sldId id="268" r:id="rId16"/>
    <p:sldId id="269" r:id="rId17"/>
    <p:sldId id="276" r:id="rId18"/>
    <p:sldId id="277" r:id="rId19"/>
    <p:sldId id="282" r:id="rId20"/>
    <p:sldId id="279" r:id="rId21"/>
    <p:sldId id="278" r:id="rId22"/>
    <p:sldId id="280" r:id="rId23"/>
    <p:sldId id="281" r:id="rId24"/>
    <p:sldId id="272" r:id="rId25"/>
  </p:sldIdLst>
  <p:sldSz cx="9144000" cy="52197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D2EF"/>
    <a:srgbClr val="B4D4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8" d="100"/>
          <a:sy n="138" d="100"/>
        </p:scale>
        <p:origin x="63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11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Workbook11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3D2EF"/>
              </a:solidFill>
              <a:ln w="19050">
                <a:solidFill>
                  <a:schemeClr val="lt1"/>
                </a:solidFill>
              </a:ln>
              <a:effectLst/>
            </c:spPr>
            <c:extLst>
              <c:ext xmlns:c16="http://schemas.microsoft.com/office/drawing/2014/chart" uri="{C3380CC4-5D6E-409C-BE32-E72D297353CC}">
                <c16:uniqueId val="{00000001-70CA-4CC3-A88A-E889BCB3D400}"/>
              </c:ext>
            </c:extLst>
          </c:dPt>
          <c:dPt>
            <c:idx val="1"/>
            <c:bubble3D val="0"/>
            <c:spPr>
              <a:solidFill>
                <a:schemeClr val="bg2">
                  <a:lumMod val="10000"/>
                </a:schemeClr>
              </a:solidFill>
              <a:ln w="19050">
                <a:solidFill>
                  <a:schemeClr val="lt1"/>
                </a:solidFill>
              </a:ln>
              <a:effectLst/>
            </c:spPr>
            <c:extLst>
              <c:ext xmlns:c16="http://schemas.microsoft.com/office/drawing/2014/chart" uri="{C3380CC4-5D6E-409C-BE32-E72D297353CC}">
                <c16:uniqueId val="{00000003-70CA-4CC3-A88A-E889BCB3D400}"/>
              </c:ext>
            </c:extLst>
          </c:dPt>
          <c:dPt>
            <c:idx val="2"/>
            <c:bubble3D val="0"/>
            <c:spPr>
              <a:solidFill>
                <a:srgbClr val="B3D2EF"/>
              </a:solidFill>
              <a:ln w="19050">
                <a:solidFill>
                  <a:schemeClr val="lt1"/>
                </a:solidFill>
              </a:ln>
              <a:effectLst/>
            </c:spPr>
            <c:extLst>
              <c:ext xmlns:c16="http://schemas.microsoft.com/office/drawing/2014/chart" uri="{C3380CC4-5D6E-409C-BE32-E72D297353CC}">
                <c16:uniqueId val="{00000005-70CA-4CC3-A88A-E889BCB3D400}"/>
              </c:ext>
            </c:extLst>
          </c:dPt>
          <c:dPt>
            <c:idx val="3"/>
            <c:bubble3D val="0"/>
            <c:spPr>
              <a:solidFill>
                <a:schemeClr val="bg2">
                  <a:lumMod val="10000"/>
                </a:schemeClr>
              </a:solidFill>
              <a:ln w="19050">
                <a:solidFill>
                  <a:schemeClr val="lt1"/>
                </a:solidFill>
              </a:ln>
              <a:effectLst/>
            </c:spPr>
            <c:extLst>
              <c:ext xmlns:c16="http://schemas.microsoft.com/office/drawing/2014/chart" uri="{C3380CC4-5D6E-409C-BE32-E72D297353CC}">
                <c16:uniqueId val="{00000007-70CA-4CC3-A88A-E889BCB3D400}"/>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2.5</c:v>
                </c:pt>
                <c:pt idx="1">
                  <c:v>2.5</c:v>
                </c:pt>
                <c:pt idx="2">
                  <c:v>2.5</c:v>
                </c:pt>
                <c:pt idx="3">
                  <c:v>2.5</c:v>
                </c:pt>
              </c:numCache>
            </c:numRef>
          </c:val>
          <c:extLst>
            <c:ext xmlns:c16="http://schemas.microsoft.com/office/drawing/2014/chart" uri="{C3380CC4-5D6E-409C-BE32-E72D297353CC}">
              <c16:uniqueId val="{00000008-70CA-4CC3-A88A-E889BCB3D400}"/>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3D2EF"/>
              </a:solidFill>
              <a:ln w="19050">
                <a:solidFill>
                  <a:schemeClr val="lt1"/>
                </a:solidFill>
              </a:ln>
              <a:effectLst/>
            </c:spPr>
            <c:extLst>
              <c:ext xmlns:c16="http://schemas.microsoft.com/office/drawing/2014/chart" uri="{C3380CC4-5D6E-409C-BE32-E72D297353CC}">
                <c16:uniqueId val="{00000001-F1E6-4BF7-8D71-B93BB7E7BB07}"/>
              </c:ext>
            </c:extLst>
          </c:dPt>
          <c:dPt>
            <c:idx val="1"/>
            <c:bubble3D val="0"/>
            <c:spPr>
              <a:solidFill>
                <a:schemeClr val="bg2">
                  <a:lumMod val="10000"/>
                </a:schemeClr>
              </a:solidFill>
              <a:ln w="19050">
                <a:solidFill>
                  <a:schemeClr val="lt1"/>
                </a:solidFill>
              </a:ln>
              <a:effectLst/>
            </c:spPr>
            <c:extLst>
              <c:ext xmlns:c16="http://schemas.microsoft.com/office/drawing/2014/chart" uri="{C3380CC4-5D6E-409C-BE32-E72D297353CC}">
                <c16:uniqueId val="{00000003-F1E6-4BF7-8D71-B93BB7E7BB07}"/>
              </c:ext>
            </c:extLst>
          </c:dPt>
          <c:dPt>
            <c:idx val="2"/>
            <c:bubble3D val="0"/>
            <c:spPr>
              <a:solidFill>
                <a:srgbClr val="B3D2EF"/>
              </a:solidFill>
              <a:ln w="19050">
                <a:solidFill>
                  <a:schemeClr val="lt1"/>
                </a:solidFill>
              </a:ln>
              <a:effectLst/>
            </c:spPr>
            <c:extLst>
              <c:ext xmlns:c16="http://schemas.microsoft.com/office/drawing/2014/chart" uri="{C3380CC4-5D6E-409C-BE32-E72D297353CC}">
                <c16:uniqueId val="{00000005-F1E6-4BF7-8D71-B93BB7E7BB07}"/>
              </c:ext>
            </c:extLst>
          </c:dPt>
          <c:dPt>
            <c:idx val="3"/>
            <c:bubble3D val="0"/>
            <c:spPr>
              <a:solidFill>
                <a:schemeClr val="bg2">
                  <a:lumMod val="10000"/>
                </a:schemeClr>
              </a:solidFill>
              <a:ln w="19050">
                <a:solidFill>
                  <a:schemeClr val="lt1"/>
                </a:solidFill>
              </a:ln>
              <a:effectLst/>
            </c:spPr>
            <c:extLst>
              <c:ext xmlns:c16="http://schemas.microsoft.com/office/drawing/2014/chart" uri="{C3380CC4-5D6E-409C-BE32-E72D297353CC}">
                <c16:uniqueId val="{00000007-F1E6-4BF7-8D71-B93BB7E7BB07}"/>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2.5</c:v>
                </c:pt>
                <c:pt idx="1">
                  <c:v>2.5</c:v>
                </c:pt>
                <c:pt idx="2">
                  <c:v>2.5</c:v>
                </c:pt>
                <c:pt idx="3">
                  <c:v>2.5</c:v>
                </c:pt>
              </c:numCache>
            </c:numRef>
          </c:val>
          <c:extLst>
            <c:ext xmlns:c16="http://schemas.microsoft.com/office/drawing/2014/chart" uri="{C3380CC4-5D6E-409C-BE32-E72D297353CC}">
              <c16:uniqueId val="{00000008-F1E6-4BF7-8D71-B93BB7E7BB07}"/>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3D2EF"/>
              </a:solidFill>
              <a:ln w="19050">
                <a:solidFill>
                  <a:schemeClr val="lt1"/>
                </a:solidFill>
              </a:ln>
              <a:effectLst/>
            </c:spPr>
            <c:extLst>
              <c:ext xmlns:c16="http://schemas.microsoft.com/office/drawing/2014/chart" uri="{C3380CC4-5D6E-409C-BE32-E72D297353CC}">
                <c16:uniqueId val="{00000001-CDED-416A-8755-E8C082AE3C6E}"/>
              </c:ext>
            </c:extLst>
          </c:dPt>
          <c:dPt>
            <c:idx val="1"/>
            <c:bubble3D val="0"/>
            <c:spPr>
              <a:solidFill>
                <a:schemeClr val="bg2">
                  <a:lumMod val="10000"/>
                </a:schemeClr>
              </a:solidFill>
              <a:ln w="19050">
                <a:solidFill>
                  <a:schemeClr val="lt1"/>
                </a:solidFill>
              </a:ln>
              <a:effectLst/>
            </c:spPr>
            <c:extLst>
              <c:ext xmlns:c16="http://schemas.microsoft.com/office/drawing/2014/chart" uri="{C3380CC4-5D6E-409C-BE32-E72D297353CC}">
                <c16:uniqueId val="{00000003-CDED-416A-8755-E8C082AE3C6E}"/>
              </c:ext>
            </c:extLst>
          </c:dPt>
          <c:dPt>
            <c:idx val="2"/>
            <c:bubble3D val="0"/>
            <c:spPr>
              <a:solidFill>
                <a:srgbClr val="B3D2EF"/>
              </a:solidFill>
              <a:ln w="19050">
                <a:solidFill>
                  <a:schemeClr val="lt1"/>
                </a:solidFill>
              </a:ln>
              <a:effectLst/>
            </c:spPr>
            <c:extLst>
              <c:ext xmlns:c16="http://schemas.microsoft.com/office/drawing/2014/chart" uri="{C3380CC4-5D6E-409C-BE32-E72D297353CC}">
                <c16:uniqueId val="{00000005-CDED-416A-8755-E8C082AE3C6E}"/>
              </c:ext>
            </c:extLst>
          </c:dPt>
          <c:dPt>
            <c:idx val="3"/>
            <c:bubble3D val="0"/>
            <c:spPr>
              <a:solidFill>
                <a:schemeClr val="bg2">
                  <a:lumMod val="10000"/>
                </a:schemeClr>
              </a:solidFill>
              <a:ln w="19050">
                <a:solidFill>
                  <a:schemeClr val="lt1"/>
                </a:solidFill>
              </a:ln>
              <a:effectLst/>
            </c:spPr>
            <c:extLst>
              <c:ext xmlns:c16="http://schemas.microsoft.com/office/drawing/2014/chart" uri="{C3380CC4-5D6E-409C-BE32-E72D297353CC}">
                <c16:uniqueId val="{00000007-CDED-416A-8755-E8C082AE3C6E}"/>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2.5</c:v>
                </c:pt>
                <c:pt idx="1">
                  <c:v>2.5</c:v>
                </c:pt>
                <c:pt idx="2">
                  <c:v>2.5</c:v>
                </c:pt>
                <c:pt idx="3">
                  <c:v>2.5</c:v>
                </c:pt>
              </c:numCache>
            </c:numRef>
          </c:val>
          <c:extLst>
            <c:ext xmlns:c16="http://schemas.microsoft.com/office/drawing/2014/chart" uri="{C3380CC4-5D6E-409C-BE32-E72D297353CC}">
              <c16:uniqueId val="{00000008-CDED-416A-8755-E8C082AE3C6E}"/>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45E5BF-3114-4F9F-8BAA-294684CC22E4}" type="datetimeFigureOut">
              <a:rPr lang="zh-CN" altLang="en-US" smtClean="0"/>
              <a:t>2017/12/14 Thursday</a:t>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A33930-F588-47C0-BAA3-DD976FEE10AA}" type="slidenum">
              <a:rPr lang="zh-CN" altLang="en-US" smtClean="0"/>
              <a:t>‹#›</a:t>
            </a:fld>
            <a:endParaRPr lang="zh-CN" altLang="en-US"/>
          </a:p>
        </p:txBody>
      </p:sp>
    </p:spTree>
    <p:extLst>
      <p:ext uri="{BB962C8B-B14F-4D97-AF65-F5344CB8AC3E}">
        <p14:creationId xmlns:p14="http://schemas.microsoft.com/office/powerpoint/2010/main" val="1613082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a:t>
            </a:fld>
            <a:endParaRPr lang="zh-CN" altLang="en-US"/>
          </a:p>
        </p:txBody>
      </p:sp>
    </p:spTree>
    <p:extLst>
      <p:ext uri="{BB962C8B-B14F-4D97-AF65-F5344CB8AC3E}">
        <p14:creationId xmlns:p14="http://schemas.microsoft.com/office/powerpoint/2010/main" val="30643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10</a:t>
            </a:fld>
            <a:endParaRPr lang="zh-CN" altLang="en-US"/>
          </a:p>
        </p:txBody>
      </p:sp>
    </p:spTree>
    <p:extLst>
      <p:ext uri="{BB962C8B-B14F-4D97-AF65-F5344CB8AC3E}">
        <p14:creationId xmlns:p14="http://schemas.microsoft.com/office/powerpoint/2010/main" val="3175394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11</a:t>
            </a:fld>
            <a:endParaRPr lang="zh-CN" altLang="en-US"/>
          </a:p>
        </p:txBody>
      </p:sp>
    </p:spTree>
    <p:extLst>
      <p:ext uri="{BB962C8B-B14F-4D97-AF65-F5344CB8AC3E}">
        <p14:creationId xmlns:p14="http://schemas.microsoft.com/office/powerpoint/2010/main" val="1737298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12</a:t>
            </a:fld>
            <a:endParaRPr lang="zh-CN" altLang="en-US"/>
          </a:p>
        </p:txBody>
      </p:sp>
    </p:spTree>
    <p:extLst>
      <p:ext uri="{BB962C8B-B14F-4D97-AF65-F5344CB8AC3E}">
        <p14:creationId xmlns:p14="http://schemas.microsoft.com/office/powerpoint/2010/main" val="3216306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13</a:t>
            </a:fld>
            <a:endParaRPr lang="zh-CN" altLang="en-US"/>
          </a:p>
        </p:txBody>
      </p:sp>
    </p:spTree>
    <p:extLst>
      <p:ext uri="{BB962C8B-B14F-4D97-AF65-F5344CB8AC3E}">
        <p14:creationId xmlns:p14="http://schemas.microsoft.com/office/powerpoint/2010/main" val="1420575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14</a:t>
            </a:fld>
            <a:endParaRPr lang="zh-CN" altLang="en-US"/>
          </a:p>
        </p:txBody>
      </p:sp>
    </p:spTree>
    <p:extLst>
      <p:ext uri="{BB962C8B-B14F-4D97-AF65-F5344CB8AC3E}">
        <p14:creationId xmlns:p14="http://schemas.microsoft.com/office/powerpoint/2010/main" val="1253810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15</a:t>
            </a:fld>
            <a:endParaRPr lang="zh-CN" altLang="en-US"/>
          </a:p>
        </p:txBody>
      </p:sp>
    </p:spTree>
    <p:extLst>
      <p:ext uri="{BB962C8B-B14F-4D97-AF65-F5344CB8AC3E}">
        <p14:creationId xmlns:p14="http://schemas.microsoft.com/office/powerpoint/2010/main" val="228554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16</a:t>
            </a:fld>
            <a:endParaRPr lang="zh-CN" altLang="en-US"/>
          </a:p>
        </p:txBody>
      </p:sp>
    </p:spTree>
    <p:extLst>
      <p:ext uri="{BB962C8B-B14F-4D97-AF65-F5344CB8AC3E}">
        <p14:creationId xmlns:p14="http://schemas.microsoft.com/office/powerpoint/2010/main" val="4142438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17</a:t>
            </a:fld>
            <a:endParaRPr lang="zh-CN" altLang="en-US"/>
          </a:p>
        </p:txBody>
      </p:sp>
    </p:spTree>
    <p:extLst>
      <p:ext uri="{BB962C8B-B14F-4D97-AF65-F5344CB8AC3E}">
        <p14:creationId xmlns:p14="http://schemas.microsoft.com/office/powerpoint/2010/main" val="2235139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18</a:t>
            </a:fld>
            <a:endParaRPr lang="zh-CN" altLang="en-US"/>
          </a:p>
        </p:txBody>
      </p:sp>
    </p:spTree>
    <p:extLst>
      <p:ext uri="{BB962C8B-B14F-4D97-AF65-F5344CB8AC3E}">
        <p14:creationId xmlns:p14="http://schemas.microsoft.com/office/powerpoint/2010/main" val="2581582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19</a:t>
            </a:fld>
            <a:endParaRPr lang="zh-CN" altLang="en-US"/>
          </a:p>
        </p:txBody>
      </p:sp>
    </p:spTree>
    <p:extLst>
      <p:ext uri="{BB962C8B-B14F-4D97-AF65-F5344CB8AC3E}">
        <p14:creationId xmlns:p14="http://schemas.microsoft.com/office/powerpoint/2010/main" val="3632058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2</a:t>
            </a:fld>
            <a:endParaRPr lang="zh-CN" altLang="en-US"/>
          </a:p>
        </p:txBody>
      </p:sp>
    </p:spTree>
    <p:extLst>
      <p:ext uri="{BB962C8B-B14F-4D97-AF65-F5344CB8AC3E}">
        <p14:creationId xmlns:p14="http://schemas.microsoft.com/office/powerpoint/2010/main" val="32731267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20</a:t>
            </a:fld>
            <a:endParaRPr lang="zh-CN" altLang="en-US"/>
          </a:p>
        </p:txBody>
      </p:sp>
    </p:spTree>
    <p:extLst>
      <p:ext uri="{BB962C8B-B14F-4D97-AF65-F5344CB8AC3E}">
        <p14:creationId xmlns:p14="http://schemas.microsoft.com/office/powerpoint/2010/main" val="2082924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21</a:t>
            </a:fld>
            <a:endParaRPr lang="zh-CN" altLang="en-US"/>
          </a:p>
        </p:txBody>
      </p:sp>
    </p:spTree>
    <p:extLst>
      <p:ext uri="{BB962C8B-B14F-4D97-AF65-F5344CB8AC3E}">
        <p14:creationId xmlns:p14="http://schemas.microsoft.com/office/powerpoint/2010/main" val="2153462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22</a:t>
            </a:fld>
            <a:endParaRPr lang="zh-CN" altLang="en-US"/>
          </a:p>
        </p:txBody>
      </p:sp>
    </p:spTree>
    <p:extLst>
      <p:ext uri="{BB962C8B-B14F-4D97-AF65-F5344CB8AC3E}">
        <p14:creationId xmlns:p14="http://schemas.microsoft.com/office/powerpoint/2010/main" val="2070861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23</a:t>
            </a:fld>
            <a:endParaRPr lang="zh-CN" altLang="en-US"/>
          </a:p>
        </p:txBody>
      </p:sp>
    </p:spTree>
    <p:extLst>
      <p:ext uri="{BB962C8B-B14F-4D97-AF65-F5344CB8AC3E}">
        <p14:creationId xmlns:p14="http://schemas.microsoft.com/office/powerpoint/2010/main" val="3056119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24</a:t>
            </a:fld>
            <a:endParaRPr lang="zh-CN" altLang="en-US"/>
          </a:p>
        </p:txBody>
      </p:sp>
    </p:spTree>
    <p:extLst>
      <p:ext uri="{BB962C8B-B14F-4D97-AF65-F5344CB8AC3E}">
        <p14:creationId xmlns:p14="http://schemas.microsoft.com/office/powerpoint/2010/main" val="1112543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3</a:t>
            </a:fld>
            <a:endParaRPr lang="zh-CN" altLang="en-US"/>
          </a:p>
        </p:txBody>
      </p:sp>
    </p:spTree>
    <p:extLst>
      <p:ext uri="{BB962C8B-B14F-4D97-AF65-F5344CB8AC3E}">
        <p14:creationId xmlns:p14="http://schemas.microsoft.com/office/powerpoint/2010/main" val="1774834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4</a:t>
            </a:fld>
            <a:endParaRPr lang="zh-CN" altLang="en-US"/>
          </a:p>
        </p:txBody>
      </p:sp>
    </p:spTree>
    <p:extLst>
      <p:ext uri="{BB962C8B-B14F-4D97-AF65-F5344CB8AC3E}">
        <p14:creationId xmlns:p14="http://schemas.microsoft.com/office/powerpoint/2010/main" val="282615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5</a:t>
            </a:fld>
            <a:endParaRPr lang="zh-CN" altLang="en-US"/>
          </a:p>
        </p:txBody>
      </p:sp>
    </p:spTree>
    <p:extLst>
      <p:ext uri="{BB962C8B-B14F-4D97-AF65-F5344CB8AC3E}">
        <p14:creationId xmlns:p14="http://schemas.microsoft.com/office/powerpoint/2010/main" val="390989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6</a:t>
            </a:fld>
            <a:endParaRPr lang="zh-CN" altLang="en-US"/>
          </a:p>
        </p:txBody>
      </p:sp>
    </p:spTree>
    <p:extLst>
      <p:ext uri="{BB962C8B-B14F-4D97-AF65-F5344CB8AC3E}">
        <p14:creationId xmlns:p14="http://schemas.microsoft.com/office/powerpoint/2010/main" val="3726830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7</a:t>
            </a:fld>
            <a:endParaRPr lang="zh-CN" altLang="en-US"/>
          </a:p>
        </p:txBody>
      </p:sp>
    </p:spTree>
    <p:extLst>
      <p:ext uri="{BB962C8B-B14F-4D97-AF65-F5344CB8AC3E}">
        <p14:creationId xmlns:p14="http://schemas.microsoft.com/office/powerpoint/2010/main" val="2869434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8</a:t>
            </a:fld>
            <a:endParaRPr lang="zh-CN" altLang="en-US"/>
          </a:p>
        </p:txBody>
      </p:sp>
    </p:spTree>
    <p:extLst>
      <p:ext uri="{BB962C8B-B14F-4D97-AF65-F5344CB8AC3E}">
        <p14:creationId xmlns:p14="http://schemas.microsoft.com/office/powerpoint/2010/main" val="2985119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A33930-F588-47C0-BAA3-DD976FEE10AA}" type="slidenum">
              <a:rPr lang="zh-CN" altLang="en-US" smtClean="0"/>
              <a:t>9</a:t>
            </a:fld>
            <a:endParaRPr lang="zh-CN" altLang="en-US"/>
          </a:p>
        </p:txBody>
      </p:sp>
    </p:spTree>
    <p:extLst>
      <p:ext uri="{BB962C8B-B14F-4D97-AF65-F5344CB8AC3E}">
        <p14:creationId xmlns:p14="http://schemas.microsoft.com/office/powerpoint/2010/main" val="52657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54243"/>
            <a:ext cx="6858000" cy="1817229"/>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41551"/>
            <a:ext cx="6858000" cy="126021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3821766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2580436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7901"/>
            <a:ext cx="1971675" cy="442345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7901"/>
            <a:ext cx="5800725" cy="442345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2834903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3280355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301301"/>
            <a:ext cx="7886700" cy="2171250"/>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93092"/>
            <a:ext cx="7886700" cy="1141809"/>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2663568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89503"/>
            <a:ext cx="3886200" cy="331185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89503"/>
            <a:ext cx="3886200" cy="331185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1536648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7901"/>
            <a:ext cx="7886700" cy="1008901"/>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79552"/>
            <a:ext cx="3868340" cy="62708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906640"/>
            <a:ext cx="3868340" cy="280438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79552"/>
            <a:ext cx="3887391" cy="62708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906640"/>
            <a:ext cx="3887391" cy="280438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1662770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4173852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1805287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51541"/>
            <a:ext cx="4629150" cy="370937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65910"/>
            <a:ext cx="2949178" cy="290104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4169746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51541"/>
            <a:ext cx="4629150" cy="370937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65910"/>
            <a:ext cx="2949178" cy="290104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15CB96FF-A53B-4E10-AFD9-F2F1152381C3}" type="datetimeFigureOut">
              <a:rPr lang="zh-CN" altLang="en-US" smtClean="0"/>
              <a:t>2017/12/14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4172893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7901"/>
            <a:ext cx="7886700" cy="1008901"/>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89503"/>
            <a:ext cx="7886700" cy="331185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837889"/>
            <a:ext cx="2057400" cy="277901"/>
          </a:xfrm>
          <a:prstGeom prst="rect">
            <a:avLst/>
          </a:prstGeom>
        </p:spPr>
        <p:txBody>
          <a:bodyPr vert="horz" lIns="91440" tIns="45720" rIns="91440" bIns="45720" rtlCol="0" anchor="ctr"/>
          <a:lstStyle>
            <a:lvl1pPr algn="l">
              <a:defRPr sz="900">
                <a:solidFill>
                  <a:schemeClr val="tx1">
                    <a:tint val="75000"/>
                  </a:schemeClr>
                </a:solidFill>
              </a:defRPr>
            </a:lvl1pPr>
          </a:lstStyle>
          <a:p>
            <a:fld id="{15CB96FF-A53B-4E10-AFD9-F2F1152381C3}" type="datetimeFigureOut">
              <a:rPr lang="zh-CN" altLang="en-US" smtClean="0"/>
              <a:t>2017/12/14 Thursday</a:t>
            </a:fld>
            <a:endParaRPr lang="zh-CN" altLang="en-US"/>
          </a:p>
        </p:txBody>
      </p:sp>
      <p:sp>
        <p:nvSpPr>
          <p:cNvPr id="5" name="Footer Placeholder 4"/>
          <p:cNvSpPr>
            <a:spLocks noGrp="1"/>
          </p:cNvSpPr>
          <p:nvPr>
            <p:ph type="ftr" sz="quarter" idx="3"/>
          </p:nvPr>
        </p:nvSpPr>
        <p:spPr>
          <a:xfrm>
            <a:off x="3028950" y="4837889"/>
            <a:ext cx="3086100" cy="27790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837889"/>
            <a:ext cx="2057400" cy="277901"/>
          </a:xfrm>
          <a:prstGeom prst="rect">
            <a:avLst/>
          </a:prstGeom>
        </p:spPr>
        <p:txBody>
          <a:bodyPr vert="horz" lIns="91440" tIns="45720" rIns="91440" bIns="45720" rtlCol="0" anchor="ctr"/>
          <a:lstStyle>
            <a:lvl1pPr algn="r">
              <a:defRPr sz="900">
                <a:solidFill>
                  <a:schemeClr val="tx1">
                    <a:tint val="75000"/>
                  </a:schemeClr>
                </a:solidFill>
              </a:defRPr>
            </a:lvl1pPr>
          </a:lstStyle>
          <a:p>
            <a:fld id="{F60C7927-174F-4B23-A7FC-5005ACBB0A25}" type="slidenum">
              <a:rPr lang="zh-CN" altLang="en-US" smtClean="0"/>
              <a:t>‹#›</a:t>
            </a:fld>
            <a:endParaRPr lang="zh-CN" altLang="en-US"/>
          </a:p>
        </p:txBody>
      </p:sp>
    </p:spTree>
    <p:extLst>
      <p:ext uri="{BB962C8B-B14F-4D97-AF65-F5344CB8AC3E}">
        <p14:creationId xmlns:p14="http://schemas.microsoft.com/office/powerpoint/2010/main" val="31303899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91F3102-7C77-425E-BF2B-F7050D18D102}"/>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flipH="1">
            <a:off x="0" y="0"/>
            <a:ext cx="6557554" cy="5219700"/>
          </a:xfrm>
          <a:prstGeom prst="rect">
            <a:avLst/>
          </a:prstGeom>
        </p:spPr>
      </p:pic>
      <p:sp>
        <p:nvSpPr>
          <p:cNvPr id="13" name="矩形 12">
            <a:extLst>
              <a:ext uri="{FF2B5EF4-FFF2-40B4-BE49-F238E27FC236}">
                <a16:creationId xmlns:a16="http://schemas.microsoft.com/office/drawing/2014/main" id="{6C6527DD-EB56-4A84-81BB-C62609875F75}"/>
              </a:ext>
            </a:extLst>
          </p:cNvPr>
          <p:cNvSpPr/>
          <p:nvPr/>
        </p:nvSpPr>
        <p:spPr>
          <a:xfrm>
            <a:off x="-1" y="1947998"/>
            <a:ext cx="9144001" cy="1735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4">
            <a:extLst>
              <a:ext uri="{FF2B5EF4-FFF2-40B4-BE49-F238E27FC236}">
                <a16:creationId xmlns:a16="http://schemas.microsoft.com/office/drawing/2014/main" id="{F77577A6-41CE-4D32-9181-0DE7CE35FE6E}"/>
              </a:ext>
            </a:extLst>
          </p:cNvPr>
          <p:cNvSpPr txBox="1"/>
          <p:nvPr/>
        </p:nvSpPr>
        <p:spPr>
          <a:xfrm>
            <a:off x="502818" y="2444124"/>
            <a:ext cx="5340493" cy="504041"/>
          </a:xfrm>
          <a:prstGeom prst="rect">
            <a:avLst/>
          </a:prstGeom>
          <a:noFill/>
        </p:spPr>
        <p:txBody>
          <a:bodyPr wrap="square" lIns="72446" tIns="36223" rIns="72446" bIns="36223" rtlCol="0">
            <a:spAutoFit/>
          </a:bodyPr>
          <a:lstStyle/>
          <a:p>
            <a:pPr algn="ctr" defTabSz="724480">
              <a:defRPr/>
            </a:pPr>
            <a:r>
              <a:rPr lang="zh-CN" altLang="en-US" sz="2800" kern="0" spc="600" dirty="0">
                <a:latin typeface="微软雅黑" panose="020B0503020204020204" pitchFamily="34" charset="-122"/>
                <a:ea typeface="微软雅黑" panose="020B0503020204020204" pitchFamily="34" charset="-122"/>
                <a:sym typeface="微软雅黑" panose="020B0503020204020204" pitchFamily="34" charset="-122"/>
              </a:rPr>
              <a:t>大气欧式活动策划</a:t>
            </a:r>
            <a:r>
              <a:rPr lang="en-US" altLang="zh-CN" sz="2800" kern="0" spc="600" dirty="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800" kern="0" spc="600" dirty="0">
                <a:latin typeface="微软雅黑" panose="020B0503020204020204" pitchFamily="34" charset="-122"/>
                <a:ea typeface="微软雅黑" panose="020B0503020204020204" pitchFamily="34" charset="-122"/>
                <a:sym typeface="微软雅黑" panose="020B0503020204020204" pitchFamily="34" charset="-122"/>
              </a:rPr>
              <a:t>模板</a:t>
            </a:r>
            <a:endParaRPr lang="id-ID" sz="2800" kern="0" spc="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5">
            <a:extLst>
              <a:ext uri="{FF2B5EF4-FFF2-40B4-BE49-F238E27FC236}">
                <a16:creationId xmlns:a16="http://schemas.microsoft.com/office/drawing/2014/main" id="{3D92F565-0E01-45BB-BE05-8999A7745349}"/>
              </a:ext>
            </a:extLst>
          </p:cNvPr>
          <p:cNvSpPr txBox="1"/>
          <p:nvPr/>
        </p:nvSpPr>
        <p:spPr>
          <a:xfrm>
            <a:off x="314537" y="2105809"/>
            <a:ext cx="3429950" cy="504041"/>
          </a:xfrm>
          <a:prstGeom prst="rect">
            <a:avLst/>
          </a:prstGeom>
          <a:noFill/>
        </p:spPr>
        <p:txBody>
          <a:bodyPr wrap="square" lIns="72446" tIns="36223" rIns="72446" bIns="36223" rtlCol="0">
            <a:spAutoFit/>
          </a:bodyPr>
          <a:lstStyle/>
          <a:p>
            <a:pPr algn="ctr" defTabSz="724480">
              <a:defRPr/>
            </a:pPr>
            <a:r>
              <a:rPr lang="en-US" altLang="zh-CN" sz="1400" kern="0" spc="300" dirty="0">
                <a:latin typeface="Adobe Devanagari" panose="02040503050201020203" pitchFamily="18" charset="0"/>
                <a:ea typeface="微软雅黑" panose="020B0503020204020204" pitchFamily="34" charset="-122"/>
                <a:cs typeface="Adobe Devanagari" panose="02040503050201020203" pitchFamily="18" charset="0"/>
                <a:sym typeface="微软雅黑" panose="020B0503020204020204" pitchFamily="34" charset="-122"/>
              </a:rPr>
              <a:t>PERSONALITY COLOR POST</a:t>
            </a:r>
            <a:endParaRPr lang="id-ID" altLang="zh-CN" sz="1400" kern="0" spc="300" dirty="0">
              <a:latin typeface="Adobe Devanagari" panose="02040503050201020203" pitchFamily="18" charset="0"/>
              <a:ea typeface="微软雅黑" panose="020B0503020204020204" pitchFamily="34" charset="-122"/>
              <a:cs typeface="Adobe Devanagari" panose="02040503050201020203" pitchFamily="18" charset="0"/>
              <a:sym typeface="微软雅黑" panose="020B0503020204020204" pitchFamily="34" charset="-122"/>
            </a:endParaRPr>
          </a:p>
          <a:p>
            <a:pPr algn="ctr" defTabSz="724480">
              <a:defRPr/>
            </a:pPr>
            <a:endParaRPr lang="en-US" altLang="zh-CN" sz="1400" kern="0" spc="300" dirty="0">
              <a:latin typeface="Adobe Devanagari" panose="02040503050201020203" pitchFamily="18" charset="0"/>
              <a:ea typeface="微软雅黑" panose="020B0503020204020204" pitchFamily="34" charset="-122"/>
              <a:cs typeface="Adobe Devanagari" panose="02040503050201020203" pitchFamily="18" charset="0"/>
              <a:sym typeface="微软雅黑" panose="020B0503020204020204" pitchFamily="34" charset="-122"/>
            </a:endParaRPr>
          </a:p>
        </p:txBody>
      </p:sp>
      <p:cxnSp>
        <p:nvCxnSpPr>
          <p:cNvPr id="11" name="直接连接符 10">
            <a:extLst>
              <a:ext uri="{FF2B5EF4-FFF2-40B4-BE49-F238E27FC236}">
                <a16:creationId xmlns:a16="http://schemas.microsoft.com/office/drawing/2014/main" id="{D0E92D40-8D6C-4E03-B60C-D5C999002E12}"/>
              </a:ext>
            </a:extLst>
          </p:cNvPr>
          <p:cNvCxnSpPr>
            <a:cxnSpLocks/>
          </p:cNvCxnSpPr>
          <p:nvPr/>
        </p:nvCxnSpPr>
        <p:spPr>
          <a:xfrm>
            <a:off x="610886" y="3072225"/>
            <a:ext cx="4444604"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Box 10">
            <a:extLst>
              <a:ext uri="{FF2B5EF4-FFF2-40B4-BE49-F238E27FC236}">
                <a16:creationId xmlns:a16="http://schemas.microsoft.com/office/drawing/2014/main" id="{51F51CA9-356D-446B-BCF1-55110D431AB6}"/>
              </a:ext>
            </a:extLst>
          </p:cNvPr>
          <p:cNvSpPr txBox="1"/>
          <p:nvPr/>
        </p:nvSpPr>
        <p:spPr>
          <a:xfrm>
            <a:off x="502818" y="3072225"/>
            <a:ext cx="5287077" cy="442622"/>
          </a:xfrm>
          <a:prstGeom prst="rect">
            <a:avLst/>
          </a:prstGeom>
          <a:noFill/>
        </p:spPr>
        <p:txBody>
          <a:bodyPr wrap="square" rtlCol="0">
            <a:spAutoFit/>
          </a:bodyPr>
          <a:lstStyle/>
          <a:p>
            <a:pPr>
              <a:lnSpc>
                <a:spcPct val="150000"/>
              </a:lnSpc>
            </a:pPr>
            <a:r>
              <a:rPr lang="en-US" sz="800" spc="151" dirty="0">
                <a:latin typeface="Montserrat Light" charset="0"/>
                <a:ea typeface="Montserrat Light" charset="0"/>
                <a:cs typeface="Montserrat Light" charset="0"/>
              </a:rPr>
              <a:t>A company is an association or collection of individuals, whether natural persons, legal persons, or a mixture of both. </a:t>
            </a:r>
          </a:p>
        </p:txBody>
      </p:sp>
      <p:pic>
        <p:nvPicPr>
          <p:cNvPr id="15" name="图片 14">
            <a:extLst>
              <a:ext uri="{FF2B5EF4-FFF2-40B4-BE49-F238E27FC236}">
                <a16:creationId xmlns:a16="http://schemas.microsoft.com/office/drawing/2014/main" id="{5F6FE85D-2E76-4791-9B8F-F440E7E1D48F}"/>
              </a:ext>
            </a:extLst>
          </p:cNvPr>
          <p:cNvPicPr>
            <a:picLocks noChangeAspect="1"/>
          </p:cNvPicPr>
          <p:nvPr/>
        </p:nvPicPr>
        <p:blipFill rotWithShape="1">
          <a:blip r:embed="rId6">
            <a:extLst>
              <a:ext uri="{28A0092B-C50C-407E-A947-70E740481C1C}">
                <a14:useLocalDpi xmlns:a14="http://schemas.microsoft.com/office/drawing/2010/main" val="0"/>
              </a:ext>
            </a:extLst>
          </a:blip>
          <a:srcRect r="80873"/>
          <a:stretch/>
        </p:blipFill>
        <p:spPr>
          <a:xfrm>
            <a:off x="6488142" y="0"/>
            <a:ext cx="2655857" cy="5219700"/>
          </a:xfrm>
          <a:prstGeom prst="rect">
            <a:avLst/>
          </a:prstGeom>
          <a:effectLst>
            <a:outerShdw blurRad="50800" dist="38100" dir="10800000" algn="r" rotWithShape="0">
              <a:prstClr val="black">
                <a:alpha val="40000"/>
              </a:prstClr>
            </a:outerShdw>
          </a:effectLst>
        </p:spPr>
      </p:pic>
      <p:sp>
        <p:nvSpPr>
          <p:cNvPr id="16" name="矩形 15">
            <a:extLst>
              <a:ext uri="{FF2B5EF4-FFF2-40B4-BE49-F238E27FC236}">
                <a16:creationId xmlns:a16="http://schemas.microsoft.com/office/drawing/2014/main" id="{D2D0D26D-17A5-4455-B681-05263DD2F4EA}"/>
              </a:ext>
            </a:extLst>
          </p:cNvPr>
          <p:cNvSpPr/>
          <p:nvPr/>
        </p:nvSpPr>
        <p:spPr>
          <a:xfrm>
            <a:off x="7165793" y="2042934"/>
            <a:ext cx="1665841" cy="923330"/>
          </a:xfrm>
          <a:prstGeom prst="rect">
            <a:avLst/>
          </a:prstGeom>
        </p:spPr>
        <p:txBody>
          <a:bodyPr wrap="none">
            <a:spAutoFit/>
          </a:bodyPr>
          <a:lstStyle/>
          <a:p>
            <a:pPr algn="r"/>
            <a:r>
              <a:rPr lang="en-US" altLang="zh-CN" sz="5400" b="1" dirty="0">
                <a:latin typeface="Bell MT" panose="02020503060305020303" pitchFamily="18" charset="0"/>
                <a:cs typeface="Arial" panose="020B0604020202020204" pitchFamily="34" charset="0"/>
              </a:rPr>
              <a:t>2019</a:t>
            </a:r>
            <a:endParaRPr lang="zh-CN" altLang="en-US" sz="5400" dirty="0">
              <a:latin typeface="Bell MT" panose="02020503060305020303" pitchFamily="18" charset="0"/>
            </a:endParaRPr>
          </a:p>
        </p:txBody>
      </p:sp>
      <p:sp>
        <p:nvSpPr>
          <p:cNvPr id="17" name="TextBox 10">
            <a:extLst>
              <a:ext uri="{FF2B5EF4-FFF2-40B4-BE49-F238E27FC236}">
                <a16:creationId xmlns:a16="http://schemas.microsoft.com/office/drawing/2014/main" id="{6E154D1D-5D9B-4F9F-804C-7D04D88FDBCD}"/>
              </a:ext>
            </a:extLst>
          </p:cNvPr>
          <p:cNvSpPr txBox="1"/>
          <p:nvPr/>
        </p:nvSpPr>
        <p:spPr>
          <a:xfrm>
            <a:off x="6292713" y="2850914"/>
            <a:ext cx="2520991" cy="442622"/>
          </a:xfrm>
          <a:prstGeom prst="rect">
            <a:avLst/>
          </a:prstGeom>
          <a:noFill/>
        </p:spPr>
        <p:txBody>
          <a:bodyPr wrap="square" rtlCol="0">
            <a:spAutoFit/>
          </a:bodyPr>
          <a:lstStyle/>
          <a:p>
            <a:pPr algn="r">
              <a:lnSpc>
                <a:spcPct val="150000"/>
              </a:lnSpc>
            </a:pPr>
            <a:r>
              <a:rPr lang="en-US" sz="800" spc="151" dirty="0">
                <a:latin typeface="Montserrat Light" charset="0"/>
                <a:ea typeface="Montserrat Light" charset="0"/>
                <a:cs typeface="Montserrat Light" charset="0"/>
              </a:rPr>
              <a:t>A company is an association or collection of individuals</a:t>
            </a:r>
          </a:p>
        </p:txBody>
      </p:sp>
      <p:pic>
        <p:nvPicPr>
          <p:cNvPr id="14" name="Lovestoned - Bye Bye Bye">
            <a:hlinkClick r:id="" action="ppaction://media"/>
            <a:extLst>
              <a:ext uri="{FF2B5EF4-FFF2-40B4-BE49-F238E27FC236}">
                <a16:creationId xmlns:a16="http://schemas.microsoft.com/office/drawing/2014/main" id="{97FA123B-B91E-4DAA-B7BD-2A9FE024ADC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4133" y="10160"/>
            <a:ext cx="516039" cy="516039"/>
          </a:xfrm>
          <a:prstGeom prst="rect">
            <a:avLst/>
          </a:prstGeom>
        </p:spPr>
      </p:pic>
    </p:spTree>
    <p:extLst>
      <p:ext uri="{BB962C8B-B14F-4D97-AF65-F5344CB8AC3E}">
        <p14:creationId xmlns:p14="http://schemas.microsoft.com/office/powerpoint/2010/main" val="3182733174"/>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 calcmode="lin" valueType="num">
                                      <p:cBhvr>
                                        <p:cTn id="15"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1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 presetClass="mediacall" presetSubtype="0" fill="hold" nodeType="afterEffect">
                                  <p:stCondLst>
                                    <p:cond delay="0"/>
                                  </p:stCondLst>
                                  <p:childTnLst>
                                    <p:cmd type="call" cmd="playFrom(0.0)">
                                      <p:cBhvr>
                                        <p:cTn id="21"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remove" display="0">
                  <p:stCondLst>
                    <p:cond delay="indefinite"/>
                  </p:stCondLst>
                  <p:endCondLst>
                    <p:cond evt="onStopAudio" delay="0">
                      <p:tgtEl>
                        <p:sldTgt/>
                      </p:tgtEl>
                    </p:cond>
                  </p:endCondLst>
                </p:cTn>
                <p:tgtEl>
                  <p:spTgt spid="14"/>
                </p:tgtEl>
              </p:cMediaNode>
            </p:audio>
          </p:childTnLst>
        </p:cTn>
      </p:par>
    </p:tnLst>
    <p:bldLst>
      <p:bldP spid="9" grpId="0"/>
      <p:bldP spid="10"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D4AA90-DDF3-4BBD-BF5C-C4539C9980CA}"/>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712240A7-474F-4DEE-8E57-B5B6EF27676B}"/>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sp>
        <p:nvSpPr>
          <p:cNvPr id="4" name="Shape 21345">
            <a:extLst>
              <a:ext uri="{FF2B5EF4-FFF2-40B4-BE49-F238E27FC236}">
                <a16:creationId xmlns:a16="http://schemas.microsoft.com/office/drawing/2014/main" id="{98A808C9-7A17-4921-89DD-438FCA966A7C}"/>
              </a:ext>
            </a:extLst>
          </p:cNvPr>
          <p:cNvSpPr/>
          <p:nvPr/>
        </p:nvSpPr>
        <p:spPr>
          <a:xfrm>
            <a:off x="5311362" y="2499108"/>
            <a:ext cx="2123386" cy="0"/>
          </a:xfrm>
          <a:prstGeom prst="line">
            <a:avLst/>
          </a:prstGeom>
          <a:ln w="19050" cmpd="sng">
            <a:solidFill>
              <a:srgbClr val="C7C7C7"/>
            </a:solidFill>
            <a:prstDash val="sysDot"/>
            <a:miter/>
          </a:ln>
        </p:spPr>
        <p:txBody>
          <a:bodyPr lIns="45720" tIns="45720" rIns="45720" bIns="45720"/>
          <a:lstStyle/>
          <a:p>
            <a:pPr defTabSz="128588">
              <a:defRPr sz="3200">
                <a:latin typeface="Helvetica"/>
                <a:ea typeface="Helvetica"/>
                <a:cs typeface="Helvetica"/>
                <a:sym typeface="Helvetica"/>
              </a:defRPr>
            </a:pPr>
            <a:endParaRPr sz="3199"/>
          </a:p>
        </p:txBody>
      </p:sp>
      <p:sp>
        <p:nvSpPr>
          <p:cNvPr id="5" name="Shape 21346">
            <a:extLst>
              <a:ext uri="{FF2B5EF4-FFF2-40B4-BE49-F238E27FC236}">
                <a16:creationId xmlns:a16="http://schemas.microsoft.com/office/drawing/2014/main" id="{5F20368B-1DEF-492E-979D-0107587D6667}"/>
              </a:ext>
            </a:extLst>
          </p:cNvPr>
          <p:cNvSpPr/>
          <p:nvPr/>
        </p:nvSpPr>
        <p:spPr>
          <a:xfrm>
            <a:off x="5311362" y="4029984"/>
            <a:ext cx="2123386" cy="0"/>
          </a:xfrm>
          <a:prstGeom prst="line">
            <a:avLst/>
          </a:prstGeom>
          <a:ln w="19050" cmpd="sng">
            <a:solidFill>
              <a:srgbClr val="C7C7C7"/>
            </a:solidFill>
            <a:prstDash val="sysDot"/>
            <a:miter/>
          </a:ln>
        </p:spPr>
        <p:txBody>
          <a:bodyPr lIns="45720" tIns="45720" rIns="45720" bIns="45720"/>
          <a:lstStyle/>
          <a:p>
            <a:pPr defTabSz="128588">
              <a:defRPr sz="3200">
                <a:latin typeface="Helvetica"/>
                <a:ea typeface="Helvetica"/>
                <a:cs typeface="Helvetica"/>
                <a:sym typeface="Helvetica"/>
              </a:defRPr>
            </a:pPr>
            <a:endParaRPr sz="3199"/>
          </a:p>
        </p:txBody>
      </p:sp>
      <p:sp>
        <p:nvSpPr>
          <p:cNvPr id="6" name="Shape 21347">
            <a:extLst>
              <a:ext uri="{FF2B5EF4-FFF2-40B4-BE49-F238E27FC236}">
                <a16:creationId xmlns:a16="http://schemas.microsoft.com/office/drawing/2014/main" id="{D92BBF28-161B-479F-863B-2F5788513D05}"/>
              </a:ext>
            </a:extLst>
          </p:cNvPr>
          <p:cNvSpPr/>
          <p:nvPr/>
        </p:nvSpPr>
        <p:spPr>
          <a:xfrm>
            <a:off x="1757932" y="4436583"/>
            <a:ext cx="2123387" cy="0"/>
          </a:xfrm>
          <a:prstGeom prst="line">
            <a:avLst/>
          </a:prstGeom>
          <a:ln w="19050" cmpd="sng">
            <a:solidFill>
              <a:srgbClr val="C7C7C7"/>
            </a:solidFill>
            <a:prstDash val="sysDot"/>
            <a:miter/>
          </a:ln>
        </p:spPr>
        <p:txBody>
          <a:bodyPr lIns="45720" tIns="45720" rIns="45720" bIns="45720"/>
          <a:lstStyle/>
          <a:p>
            <a:pPr defTabSz="128588">
              <a:defRPr sz="3200">
                <a:latin typeface="Helvetica"/>
                <a:ea typeface="Helvetica"/>
                <a:cs typeface="Helvetica"/>
                <a:sym typeface="Helvetica"/>
              </a:defRPr>
            </a:pPr>
            <a:endParaRPr sz="3199"/>
          </a:p>
        </p:txBody>
      </p:sp>
      <p:sp>
        <p:nvSpPr>
          <p:cNvPr id="7" name="Shape 21348">
            <a:extLst>
              <a:ext uri="{FF2B5EF4-FFF2-40B4-BE49-F238E27FC236}">
                <a16:creationId xmlns:a16="http://schemas.microsoft.com/office/drawing/2014/main" id="{E98438E6-05B9-42AB-B1E8-C2E00514DCBF}"/>
              </a:ext>
            </a:extLst>
          </p:cNvPr>
          <p:cNvSpPr/>
          <p:nvPr/>
        </p:nvSpPr>
        <p:spPr>
          <a:xfrm>
            <a:off x="1698842" y="3279725"/>
            <a:ext cx="2123387" cy="0"/>
          </a:xfrm>
          <a:prstGeom prst="line">
            <a:avLst/>
          </a:prstGeom>
          <a:ln w="19050" cmpd="sng">
            <a:solidFill>
              <a:srgbClr val="C7C7C7"/>
            </a:solidFill>
            <a:prstDash val="sysDot"/>
            <a:miter/>
          </a:ln>
        </p:spPr>
        <p:txBody>
          <a:bodyPr lIns="45720" tIns="45720" rIns="45720" bIns="45720"/>
          <a:lstStyle/>
          <a:p>
            <a:pPr defTabSz="128588">
              <a:defRPr sz="3200">
                <a:latin typeface="Helvetica"/>
                <a:ea typeface="Helvetica"/>
                <a:cs typeface="Helvetica"/>
                <a:sym typeface="Helvetica"/>
              </a:defRPr>
            </a:pPr>
            <a:endParaRPr sz="3199"/>
          </a:p>
        </p:txBody>
      </p:sp>
      <p:pic>
        <p:nvPicPr>
          <p:cNvPr id="8" name="image7.png">
            <a:extLst>
              <a:ext uri="{FF2B5EF4-FFF2-40B4-BE49-F238E27FC236}">
                <a16:creationId xmlns:a16="http://schemas.microsoft.com/office/drawing/2014/main" id="{F1D7D8D1-CBE4-42C9-A881-4E4CFC4939DA}"/>
              </a:ext>
            </a:extLst>
          </p:cNvPr>
          <p:cNvPicPr/>
          <p:nvPr/>
        </p:nvPicPr>
        <p:blipFill>
          <a:blip r:embed="rId3"/>
          <a:stretch>
            <a:fillRect/>
          </a:stretch>
        </p:blipFill>
        <p:spPr>
          <a:xfrm>
            <a:off x="4670555" y="3951828"/>
            <a:ext cx="243609" cy="244015"/>
          </a:xfrm>
          <a:prstGeom prst="rect">
            <a:avLst/>
          </a:prstGeom>
          <a:ln w="12700">
            <a:miter lim="400000"/>
            <a:headEnd/>
            <a:tailEnd/>
          </a:ln>
        </p:spPr>
      </p:pic>
      <p:grpSp>
        <p:nvGrpSpPr>
          <p:cNvPr id="9" name="Group 21352">
            <a:extLst>
              <a:ext uri="{FF2B5EF4-FFF2-40B4-BE49-F238E27FC236}">
                <a16:creationId xmlns:a16="http://schemas.microsoft.com/office/drawing/2014/main" id="{ED520051-2E67-44F3-B63B-7A70239EB330}"/>
              </a:ext>
            </a:extLst>
          </p:cNvPr>
          <p:cNvGrpSpPr/>
          <p:nvPr/>
        </p:nvGrpSpPr>
        <p:grpSpPr>
          <a:xfrm>
            <a:off x="3913742" y="1348072"/>
            <a:ext cx="850728" cy="734648"/>
            <a:chOff x="0" y="0"/>
            <a:chExt cx="2268608" cy="1959060"/>
          </a:xfrm>
        </p:grpSpPr>
        <p:sp>
          <p:nvSpPr>
            <p:cNvPr id="10" name="Shape 21350">
              <a:extLst>
                <a:ext uri="{FF2B5EF4-FFF2-40B4-BE49-F238E27FC236}">
                  <a16:creationId xmlns:a16="http://schemas.microsoft.com/office/drawing/2014/main" id="{5D41E9B0-B162-403E-94F6-9E5B05225B0C}"/>
                </a:ext>
              </a:extLst>
            </p:cNvPr>
            <p:cNvSpPr/>
            <p:nvPr/>
          </p:nvSpPr>
          <p:spPr>
            <a:xfrm>
              <a:off x="0" y="0"/>
              <a:ext cx="2268609" cy="1959061"/>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205" y="0"/>
                  </a:lnTo>
                  <a:lnTo>
                    <a:pt x="21600" y="10788"/>
                  </a:lnTo>
                  <a:lnTo>
                    <a:pt x="16205" y="21600"/>
                  </a:lnTo>
                  <a:lnTo>
                    <a:pt x="5395" y="21600"/>
                  </a:lnTo>
                  <a:lnTo>
                    <a:pt x="0" y="10788"/>
                  </a:lnTo>
                  <a:lnTo>
                    <a:pt x="5395" y="0"/>
                  </a:lnTo>
                  <a:close/>
                </a:path>
              </a:pathLst>
            </a:custGeom>
            <a:solidFill>
              <a:srgbClr val="FFFFFF"/>
            </a:solidFill>
            <a:ln w="12700" cap="flat">
              <a:noFill/>
              <a:miter lim="400000"/>
            </a:ln>
            <a:effectLst>
              <a:outerShdw blurRad="190500" dist="8455" dir="5400000" rotWithShape="0">
                <a:srgbClr val="000000"/>
              </a:outerShdw>
            </a:effectLst>
          </p:spPr>
          <p:txBody>
            <a:bodyPr wrap="square" lIns="121919" tIns="121919" rIns="121919" bIns="121919" numCol="1" anchor="t">
              <a:noAutofit/>
            </a:bodyPr>
            <a:lstStyle/>
            <a:p>
              <a:pPr defTabSz="257175">
                <a:defRPr sz="5600">
                  <a:latin typeface="Gill Sans"/>
                  <a:ea typeface="Gill Sans"/>
                  <a:cs typeface="Gill Sans"/>
                  <a:sym typeface="Gill Sans"/>
                </a:defRPr>
              </a:pPr>
              <a:endParaRPr sz="5599">
                <a:latin typeface="微软雅黑" panose="020B0503020204020204" charset="-122"/>
                <a:ea typeface="微软雅黑" panose="020B0503020204020204" charset="-122"/>
              </a:endParaRPr>
            </a:p>
          </p:txBody>
        </p:sp>
        <p:sp>
          <p:nvSpPr>
            <p:cNvPr id="11" name="Shape 21351">
              <a:extLst>
                <a:ext uri="{FF2B5EF4-FFF2-40B4-BE49-F238E27FC236}">
                  <a16:creationId xmlns:a16="http://schemas.microsoft.com/office/drawing/2014/main" id="{EEB29A8D-15C9-4AC6-8B39-F82F75235AC1}"/>
                </a:ext>
              </a:extLst>
            </p:cNvPr>
            <p:cNvSpPr/>
            <p:nvPr/>
          </p:nvSpPr>
          <p:spPr>
            <a:xfrm>
              <a:off x="140566" y="119750"/>
              <a:ext cx="1991718" cy="1719560"/>
            </a:xfrm>
            <a:custGeom>
              <a:avLst/>
              <a:gdLst/>
              <a:ahLst/>
              <a:cxnLst>
                <a:cxn ang="0">
                  <a:pos x="wd2" y="hd2"/>
                </a:cxn>
                <a:cxn ang="5400000">
                  <a:pos x="wd2" y="hd2"/>
                </a:cxn>
                <a:cxn ang="10800000">
                  <a:pos x="wd2" y="hd2"/>
                </a:cxn>
                <a:cxn ang="16200000">
                  <a:pos x="wd2" y="hd2"/>
                </a:cxn>
              </a:cxnLst>
              <a:rect l="0" t="0" r="r" b="b"/>
              <a:pathLst>
                <a:path w="21600" h="21600" extrusionOk="0">
                  <a:moveTo>
                    <a:pt x="5408" y="0"/>
                  </a:moveTo>
                  <a:lnTo>
                    <a:pt x="16192" y="0"/>
                  </a:lnTo>
                  <a:lnTo>
                    <a:pt x="21600" y="10781"/>
                  </a:lnTo>
                  <a:lnTo>
                    <a:pt x="16192" y="21600"/>
                  </a:lnTo>
                  <a:lnTo>
                    <a:pt x="5408" y="21600"/>
                  </a:lnTo>
                  <a:lnTo>
                    <a:pt x="0" y="10781"/>
                  </a:lnTo>
                  <a:lnTo>
                    <a:pt x="5408" y="0"/>
                  </a:lnTo>
                  <a:close/>
                </a:path>
              </a:pathLst>
            </a:custGeom>
            <a:solidFill>
              <a:srgbClr val="0D0D0D"/>
            </a:solidFill>
            <a:ln w="12700" cap="flat">
              <a:noFill/>
              <a:miter lim="400000"/>
            </a:ln>
            <a:effectLst/>
          </p:spPr>
          <p:txBody>
            <a:bodyPr wrap="square" lIns="121919" tIns="121919" rIns="121919" bIns="121919" numCol="1" anchor="t">
              <a:noAutofit/>
            </a:bodyPr>
            <a:lstStyle/>
            <a:p>
              <a:pPr defTabSz="257175">
                <a:defRPr sz="5600">
                  <a:latin typeface="Gill Sans"/>
                  <a:ea typeface="Gill Sans"/>
                  <a:cs typeface="Gill Sans"/>
                  <a:sym typeface="Gill Sans"/>
                </a:defRPr>
              </a:pPr>
              <a:endParaRPr sz="5599">
                <a:latin typeface="微软雅黑" panose="020B0503020204020204" charset="-122"/>
                <a:ea typeface="微软雅黑" panose="020B0503020204020204" charset="-122"/>
              </a:endParaRPr>
            </a:p>
          </p:txBody>
        </p:sp>
      </p:grpSp>
      <p:grpSp>
        <p:nvGrpSpPr>
          <p:cNvPr id="12" name="Group 21361">
            <a:extLst>
              <a:ext uri="{FF2B5EF4-FFF2-40B4-BE49-F238E27FC236}">
                <a16:creationId xmlns:a16="http://schemas.microsoft.com/office/drawing/2014/main" id="{3A2CA3EB-4CEA-4B18-B1C5-400EB4F114E5}"/>
              </a:ext>
            </a:extLst>
          </p:cNvPr>
          <p:cNvGrpSpPr/>
          <p:nvPr/>
        </p:nvGrpSpPr>
        <p:grpSpPr>
          <a:xfrm>
            <a:off x="4366949" y="2135035"/>
            <a:ext cx="850728" cy="734648"/>
            <a:chOff x="0" y="0"/>
            <a:chExt cx="2268608" cy="1959060"/>
          </a:xfrm>
        </p:grpSpPr>
        <p:sp>
          <p:nvSpPr>
            <p:cNvPr id="13" name="Shape 21359">
              <a:extLst>
                <a:ext uri="{FF2B5EF4-FFF2-40B4-BE49-F238E27FC236}">
                  <a16:creationId xmlns:a16="http://schemas.microsoft.com/office/drawing/2014/main" id="{DA72B9BF-4FB8-47B7-93E0-D3492B159CCC}"/>
                </a:ext>
              </a:extLst>
            </p:cNvPr>
            <p:cNvSpPr/>
            <p:nvPr/>
          </p:nvSpPr>
          <p:spPr>
            <a:xfrm>
              <a:off x="0" y="0"/>
              <a:ext cx="2268609" cy="1959061"/>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205" y="0"/>
                  </a:lnTo>
                  <a:lnTo>
                    <a:pt x="21600" y="10788"/>
                  </a:lnTo>
                  <a:lnTo>
                    <a:pt x="16205" y="21600"/>
                  </a:lnTo>
                  <a:lnTo>
                    <a:pt x="5395" y="21600"/>
                  </a:lnTo>
                  <a:lnTo>
                    <a:pt x="0" y="10788"/>
                  </a:lnTo>
                  <a:lnTo>
                    <a:pt x="5395" y="0"/>
                  </a:lnTo>
                  <a:close/>
                </a:path>
              </a:pathLst>
            </a:custGeom>
            <a:solidFill>
              <a:srgbClr val="FFFFFF"/>
            </a:solidFill>
            <a:ln w="12700" cap="flat">
              <a:noFill/>
              <a:miter lim="400000"/>
            </a:ln>
            <a:effectLst>
              <a:outerShdw blurRad="190500" dist="8455" dir="5400000" rotWithShape="0">
                <a:srgbClr val="000000"/>
              </a:outerShdw>
            </a:effectLst>
          </p:spPr>
          <p:txBody>
            <a:bodyPr wrap="square" lIns="121919" tIns="121919" rIns="121919" bIns="121919" numCol="1" anchor="t">
              <a:noAutofit/>
            </a:bodyPr>
            <a:lstStyle/>
            <a:p>
              <a:pPr defTabSz="257175">
                <a:defRPr sz="5600">
                  <a:latin typeface="Gill Sans"/>
                  <a:ea typeface="Gill Sans"/>
                  <a:cs typeface="Gill Sans"/>
                  <a:sym typeface="Gill Sans"/>
                </a:defRPr>
              </a:pPr>
              <a:endParaRPr sz="5599">
                <a:latin typeface="微软雅黑" panose="020B0503020204020204" charset="-122"/>
                <a:ea typeface="微软雅黑" panose="020B0503020204020204" charset="-122"/>
              </a:endParaRPr>
            </a:p>
          </p:txBody>
        </p:sp>
        <p:sp>
          <p:nvSpPr>
            <p:cNvPr id="14" name="Shape 21360">
              <a:extLst>
                <a:ext uri="{FF2B5EF4-FFF2-40B4-BE49-F238E27FC236}">
                  <a16:creationId xmlns:a16="http://schemas.microsoft.com/office/drawing/2014/main" id="{675C9EEA-4250-48CA-A736-2F8B1A929D1D}"/>
                </a:ext>
              </a:extLst>
            </p:cNvPr>
            <p:cNvSpPr/>
            <p:nvPr/>
          </p:nvSpPr>
          <p:spPr>
            <a:xfrm>
              <a:off x="140566" y="119750"/>
              <a:ext cx="1991718" cy="1719560"/>
            </a:xfrm>
            <a:custGeom>
              <a:avLst/>
              <a:gdLst/>
              <a:ahLst/>
              <a:cxnLst>
                <a:cxn ang="0">
                  <a:pos x="wd2" y="hd2"/>
                </a:cxn>
                <a:cxn ang="5400000">
                  <a:pos x="wd2" y="hd2"/>
                </a:cxn>
                <a:cxn ang="10800000">
                  <a:pos x="wd2" y="hd2"/>
                </a:cxn>
                <a:cxn ang="16200000">
                  <a:pos x="wd2" y="hd2"/>
                </a:cxn>
              </a:cxnLst>
              <a:rect l="0" t="0" r="r" b="b"/>
              <a:pathLst>
                <a:path w="21600" h="21600" extrusionOk="0">
                  <a:moveTo>
                    <a:pt x="5408" y="0"/>
                  </a:moveTo>
                  <a:lnTo>
                    <a:pt x="16192" y="0"/>
                  </a:lnTo>
                  <a:lnTo>
                    <a:pt x="21600" y="10781"/>
                  </a:lnTo>
                  <a:lnTo>
                    <a:pt x="16192" y="21600"/>
                  </a:lnTo>
                  <a:lnTo>
                    <a:pt x="5408" y="21600"/>
                  </a:lnTo>
                  <a:lnTo>
                    <a:pt x="0" y="10781"/>
                  </a:lnTo>
                  <a:lnTo>
                    <a:pt x="5408" y="0"/>
                  </a:lnTo>
                  <a:close/>
                </a:path>
              </a:pathLst>
            </a:custGeom>
            <a:solidFill>
              <a:srgbClr val="B3D2EF"/>
            </a:solidFill>
            <a:ln w="12700" cap="flat">
              <a:noFill/>
              <a:miter lim="400000"/>
            </a:ln>
            <a:effectLst/>
          </p:spPr>
          <p:txBody>
            <a:bodyPr wrap="square" lIns="121919" tIns="121919" rIns="121919" bIns="121919" numCol="1" anchor="t">
              <a:noAutofit/>
            </a:bodyPr>
            <a:lstStyle/>
            <a:p>
              <a:pPr defTabSz="257175">
                <a:defRPr sz="5600">
                  <a:latin typeface="Gill Sans"/>
                  <a:ea typeface="Gill Sans"/>
                  <a:cs typeface="Gill Sans"/>
                  <a:sym typeface="Gill Sans"/>
                </a:defRPr>
              </a:pPr>
              <a:endParaRPr sz="5599" dirty="0">
                <a:latin typeface="微软雅黑" panose="020B0503020204020204" charset="-122"/>
                <a:ea typeface="微软雅黑" panose="020B0503020204020204" charset="-122"/>
              </a:endParaRPr>
            </a:p>
          </p:txBody>
        </p:sp>
      </p:grpSp>
      <p:grpSp>
        <p:nvGrpSpPr>
          <p:cNvPr id="15" name="Group 21364">
            <a:extLst>
              <a:ext uri="{FF2B5EF4-FFF2-40B4-BE49-F238E27FC236}">
                <a16:creationId xmlns:a16="http://schemas.microsoft.com/office/drawing/2014/main" id="{B8E8C147-6356-4B0A-8C3A-5A3DAF29B383}"/>
              </a:ext>
            </a:extLst>
          </p:cNvPr>
          <p:cNvGrpSpPr/>
          <p:nvPr/>
        </p:nvGrpSpPr>
        <p:grpSpPr>
          <a:xfrm>
            <a:off x="3910229" y="2907945"/>
            <a:ext cx="850728" cy="734648"/>
            <a:chOff x="0" y="0"/>
            <a:chExt cx="2268608" cy="1959060"/>
          </a:xfrm>
        </p:grpSpPr>
        <p:sp>
          <p:nvSpPr>
            <p:cNvPr id="16" name="Shape 21362">
              <a:extLst>
                <a:ext uri="{FF2B5EF4-FFF2-40B4-BE49-F238E27FC236}">
                  <a16:creationId xmlns:a16="http://schemas.microsoft.com/office/drawing/2014/main" id="{E73AEC8C-E583-4CAC-B16B-EDD8C7509D69}"/>
                </a:ext>
              </a:extLst>
            </p:cNvPr>
            <p:cNvSpPr/>
            <p:nvPr/>
          </p:nvSpPr>
          <p:spPr>
            <a:xfrm>
              <a:off x="0" y="0"/>
              <a:ext cx="2268609" cy="1959061"/>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205" y="0"/>
                  </a:lnTo>
                  <a:lnTo>
                    <a:pt x="21600" y="10788"/>
                  </a:lnTo>
                  <a:lnTo>
                    <a:pt x="16205" y="21600"/>
                  </a:lnTo>
                  <a:lnTo>
                    <a:pt x="5395" y="21600"/>
                  </a:lnTo>
                  <a:lnTo>
                    <a:pt x="0" y="10788"/>
                  </a:lnTo>
                  <a:lnTo>
                    <a:pt x="5395" y="0"/>
                  </a:lnTo>
                  <a:close/>
                </a:path>
              </a:pathLst>
            </a:custGeom>
            <a:solidFill>
              <a:srgbClr val="FFFFFF"/>
            </a:solidFill>
            <a:ln w="12700" cap="flat">
              <a:noFill/>
              <a:miter lim="400000"/>
            </a:ln>
            <a:effectLst>
              <a:outerShdw blurRad="190500" dist="8455" dir="5400000" rotWithShape="0">
                <a:srgbClr val="000000"/>
              </a:outerShdw>
            </a:effectLst>
          </p:spPr>
          <p:txBody>
            <a:bodyPr wrap="square" lIns="121919" tIns="121919" rIns="121919" bIns="121919" numCol="1" anchor="t">
              <a:noAutofit/>
            </a:bodyPr>
            <a:lstStyle/>
            <a:p>
              <a:pPr defTabSz="257175">
                <a:defRPr sz="5600">
                  <a:latin typeface="Gill Sans"/>
                  <a:ea typeface="Gill Sans"/>
                  <a:cs typeface="Gill Sans"/>
                  <a:sym typeface="Gill Sans"/>
                </a:defRPr>
              </a:pPr>
              <a:endParaRPr sz="5599">
                <a:latin typeface="微软雅黑" panose="020B0503020204020204" charset="-122"/>
                <a:ea typeface="微软雅黑" panose="020B0503020204020204" charset="-122"/>
              </a:endParaRPr>
            </a:p>
          </p:txBody>
        </p:sp>
        <p:sp>
          <p:nvSpPr>
            <p:cNvPr id="17" name="Shape 21363">
              <a:extLst>
                <a:ext uri="{FF2B5EF4-FFF2-40B4-BE49-F238E27FC236}">
                  <a16:creationId xmlns:a16="http://schemas.microsoft.com/office/drawing/2014/main" id="{D9867558-39D1-48EB-B295-62E7A07D6455}"/>
                </a:ext>
              </a:extLst>
            </p:cNvPr>
            <p:cNvSpPr/>
            <p:nvPr/>
          </p:nvSpPr>
          <p:spPr>
            <a:xfrm>
              <a:off x="140566" y="119750"/>
              <a:ext cx="1991718" cy="1719560"/>
            </a:xfrm>
            <a:custGeom>
              <a:avLst/>
              <a:gdLst/>
              <a:ahLst/>
              <a:cxnLst>
                <a:cxn ang="0">
                  <a:pos x="wd2" y="hd2"/>
                </a:cxn>
                <a:cxn ang="5400000">
                  <a:pos x="wd2" y="hd2"/>
                </a:cxn>
                <a:cxn ang="10800000">
                  <a:pos x="wd2" y="hd2"/>
                </a:cxn>
                <a:cxn ang="16200000">
                  <a:pos x="wd2" y="hd2"/>
                </a:cxn>
              </a:cxnLst>
              <a:rect l="0" t="0" r="r" b="b"/>
              <a:pathLst>
                <a:path w="21600" h="21600" extrusionOk="0">
                  <a:moveTo>
                    <a:pt x="5408" y="0"/>
                  </a:moveTo>
                  <a:lnTo>
                    <a:pt x="16192" y="0"/>
                  </a:lnTo>
                  <a:lnTo>
                    <a:pt x="21600" y="10781"/>
                  </a:lnTo>
                  <a:lnTo>
                    <a:pt x="16192" y="21600"/>
                  </a:lnTo>
                  <a:lnTo>
                    <a:pt x="5408" y="21600"/>
                  </a:lnTo>
                  <a:lnTo>
                    <a:pt x="0" y="10781"/>
                  </a:lnTo>
                  <a:lnTo>
                    <a:pt x="5408" y="0"/>
                  </a:lnTo>
                  <a:close/>
                </a:path>
              </a:pathLst>
            </a:custGeom>
            <a:solidFill>
              <a:schemeClr val="bg2">
                <a:lumMod val="10000"/>
              </a:schemeClr>
            </a:solidFill>
            <a:ln w="12700" cap="flat">
              <a:noFill/>
              <a:miter lim="400000"/>
            </a:ln>
            <a:effectLst/>
          </p:spPr>
          <p:txBody>
            <a:bodyPr wrap="square" lIns="121919" tIns="121919" rIns="121919" bIns="121919" numCol="1" anchor="t">
              <a:noAutofit/>
            </a:bodyPr>
            <a:lstStyle/>
            <a:p>
              <a:pPr defTabSz="257175">
                <a:defRPr sz="5600">
                  <a:latin typeface="Gill Sans"/>
                  <a:ea typeface="Gill Sans"/>
                  <a:cs typeface="Gill Sans"/>
                  <a:sym typeface="Gill Sans"/>
                </a:defRPr>
              </a:pPr>
              <a:endParaRPr sz="5599" dirty="0">
                <a:latin typeface="微软雅黑" panose="020B0503020204020204" charset="-122"/>
                <a:ea typeface="微软雅黑" panose="020B0503020204020204" charset="-122"/>
              </a:endParaRPr>
            </a:p>
          </p:txBody>
        </p:sp>
      </p:grpSp>
      <p:grpSp>
        <p:nvGrpSpPr>
          <p:cNvPr id="18" name="Group 21367">
            <a:extLst>
              <a:ext uri="{FF2B5EF4-FFF2-40B4-BE49-F238E27FC236}">
                <a16:creationId xmlns:a16="http://schemas.microsoft.com/office/drawing/2014/main" id="{AB7B6427-D261-48AC-9729-F38CF5F7F072}"/>
              </a:ext>
            </a:extLst>
          </p:cNvPr>
          <p:cNvGrpSpPr/>
          <p:nvPr/>
        </p:nvGrpSpPr>
        <p:grpSpPr>
          <a:xfrm>
            <a:off x="4359921" y="3701935"/>
            <a:ext cx="850728" cy="734648"/>
            <a:chOff x="0" y="0"/>
            <a:chExt cx="2268608" cy="1959060"/>
          </a:xfrm>
        </p:grpSpPr>
        <p:sp>
          <p:nvSpPr>
            <p:cNvPr id="19" name="Shape 21365">
              <a:extLst>
                <a:ext uri="{FF2B5EF4-FFF2-40B4-BE49-F238E27FC236}">
                  <a16:creationId xmlns:a16="http://schemas.microsoft.com/office/drawing/2014/main" id="{1D51D94B-0BD1-4242-92C0-423628B3694B}"/>
                </a:ext>
              </a:extLst>
            </p:cNvPr>
            <p:cNvSpPr/>
            <p:nvPr/>
          </p:nvSpPr>
          <p:spPr>
            <a:xfrm>
              <a:off x="0" y="0"/>
              <a:ext cx="2268609" cy="1959061"/>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205" y="0"/>
                  </a:lnTo>
                  <a:lnTo>
                    <a:pt x="21600" y="10788"/>
                  </a:lnTo>
                  <a:lnTo>
                    <a:pt x="16205" y="21600"/>
                  </a:lnTo>
                  <a:lnTo>
                    <a:pt x="5395" y="21600"/>
                  </a:lnTo>
                  <a:lnTo>
                    <a:pt x="0" y="10788"/>
                  </a:lnTo>
                  <a:lnTo>
                    <a:pt x="5395" y="0"/>
                  </a:lnTo>
                  <a:close/>
                </a:path>
              </a:pathLst>
            </a:custGeom>
            <a:solidFill>
              <a:srgbClr val="FFFFFF"/>
            </a:solidFill>
            <a:ln w="12700" cap="flat">
              <a:noFill/>
              <a:miter lim="400000"/>
            </a:ln>
            <a:effectLst>
              <a:outerShdw blurRad="190500" dist="8455" dir="5400000" rotWithShape="0">
                <a:srgbClr val="000000"/>
              </a:outerShdw>
            </a:effectLst>
          </p:spPr>
          <p:txBody>
            <a:bodyPr wrap="square" lIns="121919" tIns="121919" rIns="121919" bIns="121919" numCol="1" anchor="t">
              <a:noAutofit/>
            </a:bodyPr>
            <a:lstStyle/>
            <a:p>
              <a:pPr defTabSz="257175">
                <a:defRPr sz="5600">
                  <a:latin typeface="Gill Sans"/>
                  <a:ea typeface="Gill Sans"/>
                  <a:cs typeface="Gill Sans"/>
                  <a:sym typeface="Gill Sans"/>
                </a:defRPr>
              </a:pPr>
              <a:endParaRPr sz="5599">
                <a:latin typeface="微软雅黑" panose="020B0503020204020204" charset="-122"/>
                <a:ea typeface="微软雅黑" panose="020B0503020204020204" charset="-122"/>
              </a:endParaRPr>
            </a:p>
          </p:txBody>
        </p:sp>
        <p:sp>
          <p:nvSpPr>
            <p:cNvPr id="20" name="Shape 21366">
              <a:extLst>
                <a:ext uri="{FF2B5EF4-FFF2-40B4-BE49-F238E27FC236}">
                  <a16:creationId xmlns:a16="http://schemas.microsoft.com/office/drawing/2014/main" id="{4F58D32F-B2EB-4DEB-B294-D14ED6FFD54D}"/>
                </a:ext>
              </a:extLst>
            </p:cNvPr>
            <p:cNvSpPr/>
            <p:nvPr/>
          </p:nvSpPr>
          <p:spPr>
            <a:xfrm>
              <a:off x="140566" y="119750"/>
              <a:ext cx="1991718" cy="1719560"/>
            </a:xfrm>
            <a:custGeom>
              <a:avLst/>
              <a:gdLst/>
              <a:ahLst/>
              <a:cxnLst>
                <a:cxn ang="0">
                  <a:pos x="wd2" y="hd2"/>
                </a:cxn>
                <a:cxn ang="5400000">
                  <a:pos x="wd2" y="hd2"/>
                </a:cxn>
                <a:cxn ang="10800000">
                  <a:pos x="wd2" y="hd2"/>
                </a:cxn>
                <a:cxn ang="16200000">
                  <a:pos x="wd2" y="hd2"/>
                </a:cxn>
              </a:cxnLst>
              <a:rect l="0" t="0" r="r" b="b"/>
              <a:pathLst>
                <a:path w="21600" h="21600" extrusionOk="0">
                  <a:moveTo>
                    <a:pt x="5408" y="0"/>
                  </a:moveTo>
                  <a:lnTo>
                    <a:pt x="16192" y="0"/>
                  </a:lnTo>
                  <a:lnTo>
                    <a:pt x="21600" y="10781"/>
                  </a:lnTo>
                  <a:lnTo>
                    <a:pt x="16192" y="21600"/>
                  </a:lnTo>
                  <a:lnTo>
                    <a:pt x="5408" y="21600"/>
                  </a:lnTo>
                  <a:lnTo>
                    <a:pt x="0" y="10781"/>
                  </a:lnTo>
                  <a:lnTo>
                    <a:pt x="5408" y="0"/>
                  </a:lnTo>
                  <a:close/>
                </a:path>
              </a:pathLst>
            </a:custGeom>
            <a:solidFill>
              <a:srgbClr val="B3D2EF"/>
            </a:solidFill>
            <a:ln w="12700" cap="flat">
              <a:noFill/>
              <a:miter lim="400000"/>
            </a:ln>
            <a:effectLst/>
          </p:spPr>
          <p:txBody>
            <a:bodyPr wrap="square" lIns="121919" tIns="121919" rIns="121919" bIns="121919" numCol="1" anchor="t">
              <a:noAutofit/>
            </a:bodyPr>
            <a:lstStyle/>
            <a:p>
              <a:pPr defTabSz="257175">
                <a:defRPr sz="5600">
                  <a:latin typeface="Gill Sans"/>
                  <a:ea typeface="Gill Sans"/>
                  <a:cs typeface="Gill Sans"/>
                  <a:sym typeface="Gill Sans"/>
                </a:defRPr>
              </a:pPr>
              <a:endParaRPr sz="5599" dirty="0">
                <a:latin typeface="微软雅黑" panose="020B0503020204020204" charset="-122"/>
                <a:ea typeface="微软雅黑" panose="020B0503020204020204" charset="-122"/>
              </a:endParaRPr>
            </a:p>
          </p:txBody>
        </p:sp>
      </p:grpSp>
      <p:grpSp>
        <p:nvGrpSpPr>
          <p:cNvPr id="21" name="Group 21373">
            <a:extLst>
              <a:ext uri="{FF2B5EF4-FFF2-40B4-BE49-F238E27FC236}">
                <a16:creationId xmlns:a16="http://schemas.microsoft.com/office/drawing/2014/main" id="{FF95BE35-6ADE-42D8-9DB6-30B50F6D4E88}"/>
              </a:ext>
            </a:extLst>
          </p:cNvPr>
          <p:cNvGrpSpPr/>
          <p:nvPr/>
        </p:nvGrpSpPr>
        <p:grpSpPr>
          <a:xfrm>
            <a:off x="5549303" y="1594173"/>
            <a:ext cx="434807" cy="434809"/>
            <a:chOff x="0" y="291568"/>
            <a:chExt cx="733425" cy="733426"/>
          </a:xfrm>
        </p:grpSpPr>
        <p:sp>
          <p:nvSpPr>
            <p:cNvPr id="22" name="Shape 21371">
              <a:extLst>
                <a:ext uri="{FF2B5EF4-FFF2-40B4-BE49-F238E27FC236}">
                  <a16:creationId xmlns:a16="http://schemas.microsoft.com/office/drawing/2014/main" id="{9D739A9B-3DDA-4E08-9F33-DC5A17C35EBD}"/>
                </a:ext>
              </a:extLst>
            </p:cNvPr>
            <p:cNvSpPr/>
            <p:nvPr/>
          </p:nvSpPr>
          <p:spPr>
            <a:xfrm>
              <a:off x="0" y="291568"/>
              <a:ext cx="733425" cy="733426"/>
            </a:xfrm>
            <a:prstGeom prst="roundRect">
              <a:avLst>
                <a:gd name="adj" fmla="val 50000"/>
              </a:avLst>
            </a:prstGeom>
            <a:solidFill>
              <a:srgbClr val="B3D2EF"/>
            </a:solidFill>
            <a:ln w="12700" cap="flat">
              <a:noFill/>
              <a:miter lim="400000"/>
            </a:ln>
            <a:effectLst/>
          </p:spPr>
          <p:txBody>
            <a:bodyPr wrap="square" lIns="0" tIns="0" rIns="0" bIns="0" numCol="1" anchor="ctr">
              <a:noAutofit/>
            </a:bodyPr>
            <a:lstStyle/>
            <a:p>
              <a:pPr lvl="0">
                <a:defRPr sz="3200">
                  <a:solidFill>
                    <a:srgbClr val="FFFFFF"/>
                  </a:solidFill>
                </a:defRPr>
              </a:pPr>
              <a:endParaRPr sz="1000" b="1" dirty="0">
                <a:solidFill>
                  <a:schemeClr val="bg1"/>
                </a:solidFill>
                <a:latin typeface="微软雅黑" panose="020B0503020204020204" charset="-122"/>
                <a:ea typeface="微软雅黑" panose="020B0503020204020204" charset="-122"/>
              </a:endParaRPr>
            </a:p>
          </p:txBody>
        </p:sp>
        <p:sp>
          <p:nvSpPr>
            <p:cNvPr id="23" name="Shape 21372">
              <a:extLst>
                <a:ext uri="{FF2B5EF4-FFF2-40B4-BE49-F238E27FC236}">
                  <a16:creationId xmlns:a16="http://schemas.microsoft.com/office/drawing/2014/main" id="{4324327B-27F8-4FEF-BEC2-90877ACF30A7}"/>
                </a:ext>
              </a:extLst>
            </p:cNvPr>
            <p:cNvSpPr/>
            <p:nvPr/>
          </p:nvSpPr>
          <p:spPr>
            <a:xfrm>
              <a:off x="121293" y="445731"/>
              <a:ext cx="528048" cy="425104"/>
            </a:xfrm>
            <a:prstGeom prst="rect">
              <a:avLst/>
            </a:prstGeom>
            <a:noFill/>
            <a:ln w="12700" cap="flat">
              <a:noFill/>
              <a:miter lim="400000"/>
            </a:ln>
            <a:effec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1000" b="1" dirty="0">
                  <a:solidFill>
                    <a:schemeClr val="bg1"/>
                  </a:solidFill>
                  <a:latin typeface="微软雅黑" panose="020B0503020204020204" charset="-122"/>
                  <a:ea typeface="微软雅黑" panose="020B0503020204020204" charset="-122"/>
                </a:rPr>
                <a:t>01</a:t>
              </a:r>
            </a:p>
          </p:txBody>
        </p:sp>
      </p:grpSp>
      <p:sp>
        <p:nvSpPr>
          <p:cNvPr id="24" name="Shape 21374">
            <a:extLst>
              <a:ext uri="{FF2B5EF4-FFF2-40B4-BE49-F238E27FC236}">
                <a16:creationId xmlns:a16="http://schemas.microsoft.com/office/drawing/2014/main" id="{59611CD2-72D7-412E-86A8-D3656F775996}"/>
              </a:ext>
            </a:extLst>
          </p:cNvPr>
          <p:cNvSpPr/>
          <p:nvPr/>
        </p:nvSpPr>
        <p:spPr>
          <a:xfrm>
            <a:off x="4112880" y="1541562"/>
            <a:ext cx="457420" cy="313869"/>
          </a:xfrm>
          <a:custGeom>
            <a:avLst/>
            <a:gdLst/>
            <a:ahLst/>
            <a:cxnLst>
              <a:cxn ang="0">
                <a:pos x="wd2" y="hd2"/>
              </a:cxn>
              <a:cxn ang="5400000">
                <a:pos x="wd2" y="hd2"/>
              </a:cxn>
              <a:cxn ang="10800000">
                <a:pos x="wd2" y="hd2"/>
              </a:cxn>
              <a:cxn ang="16200000">
                <a:pos x="wd2" y="hd2"/>
              </a:cxn>
            </a:cxnLst>
            <a:rect l="0" t="0" r="r" b="b"/>
            <a:pathLst>
              <a:path w="21600" h="21533" extrusionOk="0">
                <a:moveTo>
                  <a:pt x="16831" y="19562"/>
                </a:moveTo>
                <a:cubicBezTo>
                  <a:pt x="15007" y="19562"/>
                  <a:pt x="13512" y="17389"/>
                  <a:pt x="13512" y="14738"/>
                </a:cubicBezTo>
                <a:cubicBezTo>
                  <a:pt x="13512" y="12769"/>
                  <a:pt x="14306" y="11072"/>
                  <a:pt x="15475" y="10324"/>
                </a:cubicBezTo>
                <a:lnTo>
                  <a:pt x="15943" y="13923"/>
                </a:lnTo>
                <a:cubicBezTo>
                  <a:pt x="15850" y="14196"/>
                  <a:pt x="15802" y="14467"/>
                  <a:pt x="15802" y="14738"/>
                </a:cubicBezTo>
                <a:cubicBezTo>
                  <a:pt x="15802" y="15621"/>
                  <a:pt x="16270" y="16300"/>
                  <a:pt x="16877" y="16300"/>
                </a:cubicBezTo>
                <a:cubicBezTo>
                  <a:pt x="17486" y="16300"/>
                  <a:pt x="17953" y="15621"/>
                  <a:pt x="17953" y="14738"/>
                </a:cubicBezTo>
                <a:cubicBezTo>
                  <a:pt x="17953" y="14059"/>
                  <a:pt x="17671" y="13519"/>
                  <a:pt x="17300" y="13314"/>
                </a:cubicBezTo>
                <a:lnTo>
                  <a:pt x="16877" y="9916"/>
                </a:lnTo>
                <a:cubicBezTo>
                  <a:pt x="18702" y="9916"/>
                  <a:pt x="20197" y="12090"/>
                  <a:pt x="20197" y="14738"/>
                </a:cubicBezTo>
                <a:cubicBezTo>
                  <a:pt x="20197" y="17389"/>
                  <a:pt x="18702" y="19562"/>
                  <a:pt x="16831" y="19562"/>
                </a:cubicBezTo>
                <a:cubicBezTo>
                  <a:pt x="16831" y="19562"/>
                  <a:pt x="16831" y="19562"/>
                  <a:pt x="16831" y="19562"/>
                </a:cubicBezTo>
                <a:close/>
                <a:moveTo>
                  <a:pt x="8087" y="14673"/>
                </a:moveTo>
                <a:cubicBezTo>
                  <a:pt x="8087" y="17321"/>
                  <a:pt x="6592" y="19495"/>
                  <a:pt x="4769" y="19495"/>
                </a:cubicBezTo>
                <a:cubicBezTo>
                  <a:pt x="2944" y="19495"/>
                  <a:pt x="1401" y="17389"/>
                  <a:pt x="1401" y="14673"/>
                </a:cubicBezTo>
                <a:cubicBezTo>
                  <a:pt x="1401" y="11954"/>
                  <a:pt x="2898" y="9849"/>
                  <a:pt x="4720" y="9849"/>
                </a:cubicBezTo>
                <a:lnTo>
                  <a:pt x="4814" y="9849"/>
                </a:lnTo>
                <a:lnTo>
                  <a:pt x="4255" y="13314"/>
                </a:lnTo>
                <a:cubicBezTo>
                  <a:pt x="3881" y="13585"/>
                  <a:pt x="3645" y="14128"/>
                  <a:pt x="3645" y="14738"/>
                </a:cubicBezTo>
                <a:cubicBezTo>
                  <a:pt x="3645" y="15621"/>
                  <a:pt x="4113" y="16300"/>
                  <a:pt x="4720" y="16300"/>
                </a:cubicBezTo>
                <a:cubicBezTo>
                  <a:pt x="5330" y="16300"/>
                  <a:pt x="5798" y="15621"/>
                  <a:pt x="5798" y="14738"/>
                </a:cubicBezTo>
                <a:cubicBezTo>
                  <a:pt x="5798" y="14401"/>
                  <a:pt x="5705" y="14059"/>
                  <a:pt x="5612" y="13857"/>
                </a:cubicBezTo>
                <a:lnTo>
                  <a:pt x="6218" y="10391"/>
                </a:lnTo>
                <a:cubicBezTo>
                  <a:pt x="7293" y="11141"/>
                  <a:pt x="8087" y="12769"/>
                  <a:pt x="8087" y="14673"/>
                </a:cubicBezTo>
                <a:cubicBezTo>
                  <a:pt x="8087" y="14673"/>
                  <a:pt x="8087" y="14673"/>
                  <a:pt x="8087" y="14673"/>
                </a:cubicBezTo>
                <a:close/>
                <a:moveTo>
                  <a:pt x="16831" y="7810"/>
                </a:moveTo>
                <a:lnTo>
                  <a:pt x="16550" y="7810"/>
                </a:lnTo>
                <a:lnTo>
                  <a:pt x="16224" y="5161"/>
                </a:lnTo>
                <a:lnTo>
                  <a:pt x="16224" y="2171"/>
                </a:lnTo>
                <a:cubicBezTo>
                  <a:pt x="16224" y="1018"/>
                  <a:pt x="15570" y="0"/>
                  <a:pt x="14726" y="0"/>
                </a:cubicBezTo>
                <a:lnTo>
                  <a:pt x="14352" y="0"/>
                </a:lnTo>
                <a:cubicBezTo>
                  <a:pt x="13981" y="0"/>
                  <a:pt x="13651" y="474"/>
                  <a:pt x="13651" y="1018"/>
                </a:cubicBezTo>
                <a:cubicBezTo>
                  <a:pt x="13651" y="1563"/>
                  <a:pt x="13981" y="2036"/>
                  <a:pt x="14352" y="2036"/>
                </a:cubicBezTo>
                <a:lnTo>
                  <a:pt x="14726" y="2036"/>
                </a:lnTo>
                <a:cubicBezTo>
                  <a:pt x="14775" y="2036"/>
                  <a:pt x="14820" y="2106"/>
                  <a:pt x="14820" y="2171"/>
                </a:cubicBezTo>
                <a:lnTo>
                  <a:pt x="14820" y="4756"/>
                </a:lnTo>
                <a:lnTo>
                  <a:pt x="7152" y="4756"/>
                </a:lnTo>
                <a:lnTo>
                  <a:pt x="7388" y="3396"/>
                </a:lnTo>
                <a:lnTo>
                  <a:pt x="9444" y="3396"/>
                </a:lnTo>
                <a:cubicBezTo>
                  <a:pt x="9958" y="3396"/>
                  <a:pt x="10380" y="2787"/>
                  <a:pt x="10380" y="2036"/>
                </a:cubicBezTo>
                <a:cubicBezTo>
                  <a:pt x="10380" y="1291"/>
                  <a:pt x="9958" y="680"/>
                  <a:pt x="9444" y="680"/>
                </a:cubicBezTo>
                <a:lnTo>
                  <a:pt x="4300" y="680"/>
                </a:lnTo>
                <a:cubicBezTo>
                  <a:pt x="3786" y="680"/>
                  <a:pt x="3367" y="1291"/>
                  <a:pt x="3367" y="2036"/>
                </a:cubicBezTo>
                <a:cubicBezTo>
                  <a:pt x="3367" y="2787"/>
                  <a:pt x="3786" y="3396"/>
                  <a:pt x="4300" y="3396"/>
                </a:cubicBezTo>
                <a:lnTo>
                  <a:pt x="5890" y="3396"/>
                </a:lnTo>
                <a:lnTo>
                  <a:pt x="5189" y="7881"/>
                </a:lnTo>
                <a:lnTo>
                  <a:pt x="4720" y="7881"/>
                </a:lnTo>
                <a:cubicBezTo>
                  <a:pt x="2105" y="7810"/>
                  <a:pt x="0" y="10936"/>
                  <a:pt x="0" y="14673"/>
                </a:cubicBezTo>
                <a:cubicBezTo>
                  <a:pt x="0" y="18408"/>
                  <a:pt x="2105" y="21532"/>
                  <a:pt x="4720" y="21532"/>
                </a:cubicBezTo>
                <a:cubicBezTo>
                  <a:pt x="7340" y="21600"/>
                  <a:pt x="9444" y="18477"/>
                  <a:pt x="9444" y="14673"/>
                </a:cubicBezTo>
                <a:cubicBezTo>
                  <a:pt x="9444" y="11820"/>
                  <a:pt x="8227" y="9374"/>
                  <a:pt x="6545" y="8289"/>
                </a:cubicBezTo>
                <a:lnTo>
                  <a:pt x="6825" y="6727"/>
                </a:lnTo>
                <a:lnTo>
                  <a:pt x="15007" y="6727"/>
                </a:lnTo>
                <a:lnTo>
                  <a:pt x="15195" y="8152"/>
                </a:lnTo>
                <a:cubicBezTo>
                  <a:pt x="13371" y="9101"/>
                  <a:pt x="12108" y="11614"/>
                  <a:pt x="12108" y="14604"/>
                </a:cubicBezTo>
                <a:cubicBezTo>
                  <a:pt x="12108" y="18408"/>
                  <a:pt x="14213" y="21465"/>
                  <a:pt x="16831" y="21465"/>
                </a:cubicBezTo>
                <a:cubicBezTo>
                  <a:pt x="19451" y="21600"/>
                  <a:pt x="21600" y="18477"/>
                  <a:pt x="21600" y="14673"/>
                </a:cubicBezTo>
                <a:cubicBezTo>
                  <a:pt x="21600" y="10869"/>
                  <a:pt x="19451" y="7810"/>
                  <a:pt x="16831" y="7810"/>
                </a:cubicBezTo>
                <a:cubicBezTo>
                  <a:pt x="16831" y="7810"/>
                  <a:pt x="16831" y="7810"/>
                  <a:pt x="16831" y="7810"/>
                </a:cubicBezTo>
                <a:close/>
              </a:path>
            </a:pathLst>
          </a:custGeom>
          <a:solidFill>
            <a:srgbClr val="FFFFFF"/>
          </a:solidFill>
          <a:ln w="12700">
            <a:miter lim="400000"/>
          </a:ln>
        </p:spPr>
        <p:txBody>
          <a:bodyPr lIns="14288" tIns="14288" rIns="14288" bIns="14288" anchor="ctr"/>
          <a:lstStyle/>
          <a:p>
            <a:pPr defTabSz="12858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微软雅黑" panose="020B0503020204020204" charset="-122"/>
              <a:ea typeface="微软雅黑" panose="020B0503020204020204" charset="-122"/>
            </a:endParaRPr>
          </a:p>
        </p:txBody>
      </p:sp>
      <p:sp>
        <p:nvSpPr>
          <p:cNvPr id="25" name="Shape 21375">
            <a:extLst>
              <a:ext uri="{FF2B5EF4-FFF2-40B4-BE49-F238E27FC236}">
                <a16:creationId xmlns:a16="http://schemas.microsoft.com/office/drawing/2014/main" id="{F706B1C5-7355-4E45-BF63-A8403EF3476A}"/>
              </a:ext>
            </a:extLst>
          </p:cNvPr>
          <p:cNvSpPr/>
          <p:nvPr/>
        </p:nvSpPr>
        <p:spPr>
          <a:xfrm>
            <a:off x="4600667" y="3895927"/>
            <a:ext cx="369239" cy="369391"/>
          </a:xfrm>
          <a:custGeom>
            <a:avLst/>
            <a:gdLst/>
            <a:ahLst/>
            <a:cxnLst>
              <a:cxn ang="0">
                <a:pos x="wd2" y="hd2"/>
              </a:cxn>
              <a:cxn ang="5400000">
                <a:pos x="wd2" y="hd2"/>
              </a:cxn>
              <a:cxn ang="10800000">
                <a:pos x="wd2" y="hd2"/>
              </a:cxn>
              <a:cxn ang="16200000">
                <a:pos x="wd2" y="hd2"/>
              </a:cxn>
            </a:cxnLst>
            <a:rect l="0" t="0" r="r" b="b"/>
            <a:pathLst>
              <a:path w="21592" h="21600" extrusionOk="0">
                <a:moveTo>
                  <a:pt x="19674" y="3125"/>
                </a:moveTo>
                <a:cubicBezTo>
                  <a:pt x="19663" y="3136"/>
                  <a:pt x="19652" y="3148"/>
                  <a:pt x="19642" y="3160"/>
                </a:cubicBezTo>
                <a:lnTo>
                  <a:pt x="13875" y="9615"/>
                </a:lnTo>
                <a:lnTo>
                  <a:pt x="11981" y="7721"/>
                </a:lnTo>
                <a:lnTo>
                  <a:pt x="18435" y="1951"/>
                </a:lnTo>
                <a:cubicBezTo>
                  <a:pt x="18447" y="1940"/>
                  <a:pt x="18457" y="1930"/>
                  <a:pt x="18469" y="1919"/>
                </a:cubicBezTo>
                <a:cubicBezTo>
                  <a:pt x="18790" y="1597"/>
                  <a:pt x="19352" y="1597"/>
                  <a:pt x="19674" y="1919"/>
                </a:cubicBezTo>
                <a:cubicBezTo>
                  <a:pt x="19835" y="2080"/>
                  <a:pt x="19924" y="2294"/>
                  <a:pt x="19924" y="2522"/>
                </a:cubicBezTo>
                <a:cubicBezTo>
                  <a:pt x="19924" y="2749"/>
                  <a:pt x="19835" y="2964"/>
                  <a:pt x="19674" y="3125"/>
                </a:cubicBezTo>
                <a:cubicBezTo>
                  <a:pt x="19674" y="3125"/>
                  <a:pt x="19674" y="3125"/>
                  <a:pt x="19674" y="3125"/>
                </a:cubicBezTo>
                <a:close/>
                <a:moveTo>
                  <a:pt x="14353" y="14846"/>
                </a:moveTo>
                <a:lnTo>
                  <a:pt x="6751" y="7242"/>
                </a:lnTo>
                <a:lnTo>
                  <a:pt x="8315" y="6418"/>
                </a:lnTo>
                <a:lnTo>
                  <a:pt x="15179" y="13281"/>
                </a:lnTo>
                <a:cubicBezTo>
                  <a:pt x="15179" y="13281"/>
                  <a:pt x="14353" y="14846"/>
                  <a:pt x="14353" y="14846"/>
                </a:cubicBezTo>
                <a:close/>
                <a:moveTo>
                  <a:pt x="9570" y="20545"/>
                </a:moveTo>
                <a:lnTo>
                  <a:pt x="9008" y="19981"/>
                </a:lnTo>
                <a:lnTo>
                  <a:pt x="9699" y="18570"/>
                </a:lnTo>
                <a:cubicBezTo>
                  <a:pt x="9779" y="18403"/>
                  <a:pt x="9740" y="18201"/>
                  <a:pt x="9601" y="18076"/>
                </a:cubicBezTo>
                <a:cubicBezTo>
                  <a:pt x="9462" y="17952"/>
                  <a:pt x="9256" y="17936"/>
                  <a:pt x="9099" y="18037"/>
                </a:cubicBezTo>
                <a:lnTo>
                  <a:pt x="7855" y="18829"/>
                </a:lnTo>
                <a:lnTo>
                  <a:pt x="7312" y="18286"/>
                </a:lnTo>
                <a:lnTo>
                  <a:pt x="8827" y="15727"/>
                </a:lnTo>
                <a:cubicBezTo>
                  <a:pt x="8926" y="15562"/>
                  <a:pt x="8899" y="15352"/>
                  <a:pt x="8763" y="15218"/>
                </a:cubicBezTo>
                <a:cubicBezTo>
                  <a:pt x="8627" y="15083"/>
                  <a:pt x="8416" y="15058"/>
                  <a:pt x="8252" y="15158"/>
                </a:cubicBezTo>
                <a:lnTo>
                  <a:pt x="5721" y="16695"/>
                </a:lnTo>
                <a:lnTo>
                  <a:pt x="3697" y="14668"/>
                </a:lnTo>
                <a:lnTo>
                  <a:pt x="4301" y="13058"/>
                </a:lnTo>
                <a:cubicBezTo>
                  <a:pt x="4361" y="12900"/>
                  <a:pt x="4319" y="12720"/>
                  <a:pt x="4194" y="12604"/>
                </a:cubicBezTo>
                <a:cubicBezTo>
                  <a:pt x="4068" y="12490"/>
                  <a:pt x="3885" y="12463"/>
                  <a:pt x="3733" y="12535"/>
                </a:cubicBezTo>
                <a:lnTo>
                  <a:pt x="2258" y="13231"/>
                </a:lnTo>
                <a:lnTo>
                  <a:pt x="1054" y="12025"/>
                </a:lnTo>
                <a:lnTo>
                  <a:pt x="5715" y="8567"/>
                </a:lnTo>
                <a:lnTo>
                  <a:pt x="13026" y="15881"/>
                </a:lnTo>
                <a:cubicBezTo>
                  <a:pt x="13026" y="15881"/>
                  <a:pt x="9570" y="20545"/>
                  <a:pt x="9570" y="20545"/>
                </a:cubicBezTo>
                <a:close/>
                <a:moveTo>
                  <a:pt x="21592" y="2522"/>
                </a:moveTo>
                <a:cubicBezTo>
                  <a:pt x="21592" y="1848"/>
                  <a:pt x="21330" y="1214"/>
                  <a:pt x="20854" y="739"/>
                </a:cubicBezTo>
                <a:cubicBezTo>
                  <a:pt x="20377" y="262"/>
                  <a:pt x="19746" y="0"/>
                  <a:pt x="19071" y="0"/>
                </a:cubicBezTo>
                <a:cubicBezTo>
                  <a:pt x="18406" y="0"/>
                  <a:pt x="17781" y="254"/>
                  <a:pt x="17307" y="721"/>
                </a:cubicBezTo>
                <a:lnTo>
                  <a:pt x="10799" y="6540"/>
                </a:lnTo>
                <a:lnTo>
                  <a:pt x="9061" y="4801"/>
                </a:lnTo>
                <a:cubicBezTo>
                  <a:pt x="8803" y="4542"/>
                  <a:pt x="8406" y="4482"/>
                  <a:pt x="8081" y="4653"/>
                </a:cubicBezTo>
                <a:lnTo>
                  <a:pt x="4973" y="6294"/>
                </a:lnTo>
                <a:cubicBezTo>
                  <a:pt x="4738" y="6419"/>
                  <a:pt x="4576" y="6646"/>
                  <a:pt x="4537" y="6909"/>
                </a:cubicBezTo>
                <a:cubicBezTo>
                  <a:pt x="4497" y="7169"/>
                  <a:pt x="4584" y="7436"/>
                  <a:pt x="4772" y="7623"/>
                </a:cubicBezTo>
                <a:lnTo>
                  <a:pt x="5118" y="7970"/>
                </a:lnTo>
                <a:lnTo>
                  <a:pt x="169" y="11643"/>
                </a:lnTo>
                <a:cubicBezTo>
                  <a:pt x="72" y="11716"/>
                  <a:pt x="10" y="11828"/>
                  <a:pt x="2" y="11948"/>
                </a:cubicBezTo>
                <a:cubicBezTo>
                  <a:pt x="-8" y="12069"/>
                  <a:pt x="37" y="12187"/>
                  <a:pt x="122" y="12273"/>
                </a:cubicBezTo>
                <a:lnTo>
                  <a:pt x="1876" y="14029"/>
                </a:lnTo>
                <a:cubicBezTo>
                  <a:pt x="2002" y="14154"/>
                  <a:pt x="2190" y="14186"/>
                  <a:pt x="2351" y="14111"/>
                </a:cubicBezTo>
                <a:lnTo>
                  <a:pt x="3159" y="13728"/>
                </a:lnTo>
                <a:lnTo>
                  <a:pt x="2819" y="14628"/>
                </a:lnTo>
                <a:cubicBezTo>
                  <a:pt x="2764" y="14781"/>
                  <a:pt x="2801" y="14953"/>
                  <a:pt x="2918" y="15071"/>
                </a:cubicBezTo>
                <a:lnTo>
                  <a:pt x="5363" y="17516"/>
                </a:lnTo>
                <a:cubicBezTo>
                  <a:pt x="5500" y="17653"/>
                  <a:pt x="5712" y="17678"/>
                  <a:pt x="5875" y="17579"/>
                </a:cubicBezTo>
                <a:lnTo>
                  <a:pt x="7260" y="16736"/>
                </a:lnTo>
                <a:lnTo>
                  <a:pt x="6430" y="18140"/>
                </a:lnTo>
                <a:cubicBezTo>
                  <a:pt x="6333" y="18303"/>
                  <a:pt x="6359" y="18513"/>
                  <a:pt x="6492" y="18648"/>
                </a:cubicBezTo>
                <a:lnTo>
                  <a:pt x="7503" y="19658"/>
                </a:lnTo>
                <a:cubicBezTo>
                  <a:pt x="7642" y="19796"/>
                  <a:pt x="7858" y="19818"/>
                  <a:pt x="8022" y="19714"/>
                </a:cubicBezTo>
                <a:lnTo>
                  <a:pt x="8294" y="19540"/>
                </a:lnTo>
                <a:lnTo>
                  <a:pt x="8127" y="19882"/>
                </a:lnTo>
                <a:cubicBezTo>
                  <a:pt x="8047" y="20040"/>
                  <a:pt x="8080" y="20233"/>
                  <a:pt x="8207" y="20360"/>
                </a:cubicBezTo>
                <a:lnTo>
                  <a:pt x="9322" y="21478"/>
                </a:lnTo>
                <a:cubicBezTo>
                  <a:pt x="9402" y="21555"/>
                  <a:pt x="9506" y="21600"/>
                  <a:pt x="9617" y="21600"/>
                </a:cubicBezTo>
                <a:cubicBezTo>
                  <a:pt x="9628" y="21600"/>
                  <a:pt x="9638" y="21600"/>
                  <a:pt x="9649" y="21597"/>
                </a:cubicBezTo>
                <a:cubicBezTo>
                  <a:pt x="9769" y="21590"/>
                  <a:pt x="9880" y="21527"/>
                  <a:pt x="9953" y="21430"/>
                </a:cubicBezTo>
                <a:lnTo>
                  <a:pt x="13624" y="16478"/>
                </a:lnTo>
                <a:lnTo>
                  <a:pt x="13971" y="16827"/>
                </a:lnTo>
                <a:cubicBezTo>
                  <a:pt x="14129" y="16984"/>
                  <a:pt x="14343" y="17071"/>
                  <a:pt x="14562" y="17071"/>
                </a:cubicBezTo>
                <a:cubicBezTo>
                  <a:pt x="14604" y="17071"/>
                  <a:pt x="14646" y="17067"/>
                  <a:pt x="14687" y="17061"/>
                </a:cubicBezTo>
                <a:cubicBezTo>
                  <a:pt x="14949" y="17021"/>
                  <a:pt x="15176" y="16860"/>
                  <a:pt x="15300" y="16627"/>
                </a:cubicBezTo>
                <a:lnTo>
                  <a:pt x="16942" y="13515"/>
                </a:lnTo>
                <a:cubicBezTo>
                  <a:pt x="17112" y="13192"/>
                  <a:pt x="17053" y="12793"/>
                  <a:pt x="16793" y="12535"/>
                </a:cubicBezTo>
                <a:lnTo>
                  <a:pt x="15055" y="10797"/>
                </a:lnTo>
                <a:lnTo>
                  <a:pt x="20871" y="4288"/>
                </a:lnTo>
                <a:cubicBezTo>
                  <a:pt x="21337" y="3813"/>
                  <a:pt x="21592" y="3188"/>
                  <a:pt x="21592" y="2522"/>
                </a:cubicBezTo>
                <a:cubicBezTo>
                  <a:pt x="21592" y="2522"/>
                  <a:pt x="21592" y="2522"/>
                  <a:pt x="21592" y="2522"/>
                </a:cubicBezTo>
                <a:close/>
              </a:path>
            </a:pathLst>
          </a:custGeom>
          <a:solidFill>
            <a:srgbClr val="FFFFFF"/>
          </a:solidFill>
          <a:ln w="12700">
            <a:miter lim="400000"/>
          </a:ln>
        </p:spPr>
        <p:txBody>
          <a:bodyPr lIns="14288" tIns="14288" rIns="14288" bIns="14288" anchor="ctr"/>
          <a:lstStyle/>
          <a:p>
            <a:pPr defTabSz="12858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微软雅黑" panose="020B0503020204020204" charset="-122"/>
              <a:ea typeface="微软雅黑" panose="020B0503020204020204" charset="-122"/>
            </a:endParaRPr>
          </a:p>
        </p:txBody>
      </p:sp>
      <p:sp>
        <p:nvSpPr>
          <p:cNvPr id="26" name="Shape 21376">
            <a:extLst>
              <a:ext uri="{FF2B5EF4-FFF2-40B4-BE49-F238E27FC236}">
                <a16:creationId xmlns:a16="http://schemas.microsoft.com/office/drawing/2014/main" id="{0D395279-0213-43C3-9D4A-29C3E0594964}"/>
              </a:ext>
            </a:extLst>
          </p:cNvPr>
          <p:cNvSpPr/>
          <p:nvPr/>
        </p:nvSpPr>
        <p:spPr>
          <a:xfrm>
            <a:off x="4619494" y="2327871"/>
            <a:ext cx="345734" cy="341915"/>
          </a:xfrm>
          <a:custGeom>
            <a:avLst/>
            <a:gdLst/>
            <a:ahLst/>
            <a:cxnLst>
              <a:cxn ang="0">
                <a:pos x="wd2" y="hd2"/>
              </a:cxn>
              <a:cxn ang="5400000">
                <a:pos x="wd2" y="hd2"/>
              </a:cxn>
              <a:cxn ang="10800000">
                <a:pos x="wd2" y="hd2"/>
              </a:cxn>
              <a:cxn ang="16200000">
                <a:pos x="wd2" y="hd2"/>
              </a:cxn>
            </a:cxnLst>
            <a:rect l="0" t="0" r="r" b="b"/>
            <a:pathLst>
              <a:path w="21600" h="21600" extrusionOk="0">
                <a:moveTo>
                  <a:pt x="13446" y="0"/>
                </a:moveTo>
                <a:cubicBezTo>
                  <a:pt x="12912" y="0"/>
                  <a:pt x="12492" y="426"/>
                  <a:pt x="12492" y="965"/>
                </a:cubicBezTo>
                <a:cubicBezTo>
                  <a:pt x="12492" y="1501"/>
                  <a:pt x="12912" y="1952"/>
                  <a:pt x="13446" y="1952"/>
                </a:cubicBezTo>
                <a:lnTo>
                  <a:pt x="20581" y="1952"/>
                </a:lnTo>
                <a:cubicBezTo>
                  <a:pt x="21113" y="1952"/>
                  <a:pt x="21557" y="1504"/>
                  <a:pt x="21557" y="965"/>
                </a:cubicBezTo>
                <a:cubicBezTo>
                  <a:pt x="21557" y="429"/>
                  <a:pt x="21113" y="0"/>
                  <a:pt x="20581" y="0"/>
                </a:cubicBezTo>
                <a:lnTo>
                  <a:pt x="13446" y="0"/>
                </a:lnTo>
                <a:close/>
                <a:moveTo>
                  <a:pt x="13381" y="2807"/>
                </a:moveTo>
                <a:cubicBezTo>
                  <a:pt x="12963" y="2807"/>
                  <a:pt x="12626" y="3071"/>
                  <a:pt x="12492" y="3443"/>
                </a:cubicBezTo>
                <a:cubicBezTo>
                  <a:pt x="13558" y="3672"/>
                  <a:pt x="14542" y="4133"/>
                  <a:pt x="15398" y="4759"/>
                </a:cubicBezTo>
                <a:lnTo>
                  <a:pt x="20516" y="4759"/>
                </a:lnTo>
                <a:cubicBezTo>
                  <a:pt x="21048" y="4759"/>
                  <a:pt x="21492" y="4308"/>
                  <a:pt x="21492" y="3772"/>
                </a:cubicBezTo>
                <a:cubicBezTo>
                  <a:pt x="21492" y="3234"/>
                  <a:pt x="21048" y="2807"/>
                  <a:pt x="20516" y="2807"/>
                </a:cubicBezTo>
                <a:lnTo>
                  <a:pt x="13381" y="2807"/>
                </a:lnTo>
                <a:close/>
                <a:moveTo>
                  <a:pt x="10908" y="4210"/>
                </a:moveTo>
                <a:cubicBezTo>
                  <a:pt x="7191" y="4210"/>
                  <a:pt x="4164" y="7271"/>
                  <a:pt x="4164" y="11030"/>
                </a:cubicBezTo>
                <a:cubicBezTo>
                  <a:pt x="4164" y="14790"/>
                  <a:pt x="7191" y="17850"/>
                  <a:pt x="10908" y="17850"/>
                </a:cubicBezTo>
                <a:cubicBezTo>
                  <a:pt x="14626" y="17850"/>
                  <a:pt x="17653" y="14790"/>
                  <a:pt x="17653" y="11030"/>
                </a:cubicBezTo>
                <a:cubicBezTo>
                  <a:pt x="17653" y="7271"/>
                  <a:pt x="14626" y="4210"/>
                  <a:pt x="10908" y="4210"/>
                </a:cubicBezTo>
                <a:close/>
                <a:moveTo>
                  <a:pt x="954" y="4912"/>
                </a:moveTo>
                <a:cubicBezTo>
                  <a:pt x="422" y="4912"/>
                  <a:pt x="0" y="5338"/>
                  <a:pt x="0" y="5877"/>
                </a:cubicBezTo>
                <a:cubicBezTo>
                  <a:pt x="0" y="6413"/>
                  <a:pt x="422" y="6864"/>
                  <a:pt x="954" y="6864"/>
                </a:cubicBezTo>
                <a:lnTo>
                  <a:pt x="4012" y="6864"/>
                </a:lnTo>
                <a:cubicBezTo>
                  <a:pt x="4452" y="6127"/>
                  <a:pt x="4988" y="5467"/>
                  <a:pt x="5639" y="4912"/>
                </a:cubicBezTo>
                <a:lnTo>
                  <a:pt x="954" y="4912"/>
                </a:lnTo>
                <a:close/>
                <a:moveTo>
                  <a:pt x="15961" y="4912"/>
                </a:moveTo>
                <a:cubicBezTo>
                  <a:pt x="16582" y="5469"/>
                  <a:pt x="17109" y="6131"/>
                  <a:pt x="17523" y="6864"/>
                </a:cubicBezTo>
                <a:lnTo>
                  <a:pt x="20472" y="6864"/>
                </a:lnTo>
                <a:cubicBezTo>
                  <a:pt x="21005" y="6864"/>
                  <a:pt x="21427" y="6416"/>
                  <a:pt x="21426" y="5877"/>
                </a:cubicBezTo>
                <a:cubicBezTo>
                  <a:pt x="21426" y="5340"/>
                  <a:pt x="21005" y="4912"/>
                  <a:pt x="20472" y="4912"/>
                </a:cubicBezTo>
                <a:lnTo>
                  <a:pt x="15961" y="4912"/>
                </a:lnTo>
                <a:close/>
                <a:moveTo>
                  <a:pt x="10908" y="6162"/>
                </a:moveTo>
                <a:cubicBezTo>
                  <a:pt x="13564" y="6162"/>
                  <a:pt x="15723" y="8346"/>
                  <a:pt x="15723" y="11030"/>
                </a:cubicBezTo>
                <a:cubicBezTo>
                  <a:pt x="15723" y="13712"/>
                  <a:pt x="13564" y="15898"/>
                  <a:pt x="10908" y="15898"/>
                </a:cubicBezTo>
                <a:cubicBezTo>
                  <a:pt x="8254" y="15898"/>
                  <a:pt x="6094" y="13712"/>
                  <a:pt x="6094" y="11030"/>
                </a:cubicBezTo>
                <a:cubicBezTo>
                  <a:pt x="6094" y="8346"/>
                  <a:pt x="8254" y="6162"/>
                  <a:pt x="10908" y="6162"/>
                </a:cubicBezTo>
                <a:close/>
                <a:moveTo>
                  <a:pt x="954" y="7017"/>
                </a:moveTo>
                <a:cubicBezTo>
                  <a:pt x="422" y="7017"/>
                  <a:pt x="0" y="7446"/>
                  <a:pt x="0" y="7982"/>
                </a:cubicBezTo>
                <a:cubicBezTo>
                  <a:pt x="0" y="8521"/>
                  <a:pt x="422" y="8969"/>
                  <a:pt x="954" y="8969"/>
                </a:cubicBezTo>
                <a:lnTo>
                  <a:pt x="3036" y="8969"/>
                </a:lnTo>
                <a:cubicBezTo>
                  <a:pt x="3176" y="8283"/>
                  <a:pt x="3424" y="7624"/>
                  <a:pt x="3730" y="7017"/>
                </a:cubicBezTo>
                <a:lnTo>
                  <a:pt x="954" y="7017"/>
                </a:lnTo>
                <a:close/>
                <a:moveTo>
                  <a:pt x="10800" y="7017"/>
                </a:moveTo>
                <a:cubicBezTo>
                  <a:pt x="10654" y="7017"/>
                  <a:pt x="10540" y="7176"/>
                  <a:pt x="10540" y="7324"/>
                </a:cubicBezTo>
                <a:lnTo>
                  <a:pt x="10540" y="7785"/>
                </a:lnTo>
                <a:cubicBezTo>
                  <a:pt x="9447" y="7819"/>
                  <a:pt x="8458" y="8445"/>
                  <a:pt x="8458" y="9649"/>
                </a:cubicBezTo>
                <a:cubicBezTo>
                  <a:pt x="8458" y="10631"/>
                  <a:pt x="9241" y="11211"/>
                  <a:pt x="10540" y="11447"/>
                </a:cubicBezTo>
                <a:lnTo>
                  <a:pt x="10540" y="13289"/>
                </a:lnTo>
                <a:cubicBezTo>
                  <a:pt x="9083" y="13224"/>
                  <a:pt x="9851" y="12017"/>
                  <a:pt x="8870" y="12017"/>
                </a:cubicBezTo>
                <a:cubicBezTo>
                  <a:pt x="8538" y="12017"/>
                  <a:pt x="8328" y="12212"/>
                  <a:pt x="8328" y="12565"/>
                </a:cubicBezTo>
                <a:cubicBezTo>
                  <a:pt x="8328" y="13264"/>
                  <a:pt x="9060" y="14176"/>
                  <a:pt x="10540" y="14210"/>
                </a:cubicBezTo>
                <a:lnTo>
                  <a:pt x="10540" y="14758"/>
                </a:lnTo>
                <a:cubicBezTo>
                  <a:pt x="10540" y="14910"/>
                  <a:pt x="10654" y="15043"/>
                  <a:pt x="10800" y="15043"/>
                </a:cubicBezTo>
                <a:cubicBezTo>
                  <a:pt x="10950" y="15043"/>
                  <a:pt x="11060" y="14910"/>
                  <a:pt x="11060" y="14758"/>
                </a:cubicBezTo>
                <a:lnTo>
                  <a:pt x="11060" y="14210"/>
                </a:lnTo>
                <a:cubicBezTo>
                  <a:pt x="12366" y="14133"/>
                  <a:pt x="13251" y="13510"/>
                  <a:pt x="13251" y="12324"/>
                </a:cubicBezTo>
                <a:cubicBezTo>
                  <a:pt x="13251" y="10961"/>
                  <a:pt x="12220" y="10620"/>
                  <a:pt x="11060" y="10372"/>
                </a:cubicBezTo>
                <a:lnTo>
                  <a:pt x="11060" y="8684"/>
                </a:lnTo>
                <a:cubicBezTo>
                  <a:pt x="12033" y="8703"/>
                  <a:pt x="12030" y="9671"/>
                  <a:pt x="12600" y="9671"/>
                </a:cubicBezTo>
                <a:cubicBezTo>
                  <a:pt x="12898" y="9671"/>
                  <a:pt x="13142" y="9447"/>
                  <a:pt x="13142" y="9101"/>
                </a:cubicBezTo>
                <a:cubicBezTo>
                  <a:pt x="13142" y="8233"/>
                  <a:pt x="11743" y="7803"/>
                  <a:pt x="11060" y="7785"/>
                </a:cubicBezTo>
                <a:lnTo>
                  <a:pt x="11060" y="7324"/>
                </a:lnTo>
                <a:cubicBezTo>
                  <a:pt x="11060" y="7176"/>
                  <a:pt x="10950" y="7017"/>
                  <a:pt x="10800" y="7017"/>
                </a:cubicBezTo>
                <a:close/>
                <a:moveTo>
                  <a:pt x="17349" y="7719"/>
                </a:moveTo>
                <a:cubicBezTo>
                  <a:pt x="17639" y="8329"/>
                  <a:pt x="17856" y="8983"/>
                  <a:pt x="17978" y="9671"/>
                </a:cubicBezTo>
                <a:lnTo>
                  <a:pt x="20039" y="9671"/>
                </a:lnTo>
                <a:cubicBezTo>
                  <a:pt x="20571" y="9671"/>
                  <a:pt x="20993" y="9224"/>
                  <a:pt x="20993" y="8684"/>
                </a:cubicBezTo>
                <a:cubicBezTo>
                  <a:pt x="20993" y="8146"/>
                  <a:pt x="20571" y="7719"/>
                  <a:pt x="20039" y="7719"/>
                </a:cubicBezTo>
                <a:lnTo>
                  <a:pt x="17349" y="7719"/>
                </a:lnTo>
                <a:close/>
                <a:moveTo>
                  <a:pt x="10540" y="8684"/>
                </a:moveTo>
                <a:cubicBezTo>
                  <a:pt x="10540" y="8684"/>
                  <a:pt x="10540" y="10285"/>
                  <a:pt x="10540" y="10285"/>
                </a:cubicBezTo>
                <a:cubicBezTo>
                  <a:pt x="9883" y="10152"/>
                  <a:pt x="9564" y="9893"/>
                  <a:pt x="9564" y="9451"/>
                </a:cubicBezTo>
                <a:cubicBezTo>
                  <a:pt x="9564" y="9070"/>
                  <a:pt x="9943" y="8703"/>
                  <a:pt x="10540" y="8684"/>
                </a:cubicBezTo>
                <a:close/>
                <a:moveTo>
                  <a:pt x="954" y="9824"/>
                </a:moveTo>
                <a:cubicBezTo>
                  <a:pt x="422" y="9824"/>
                  <a:pt x="0" y="10252"/>
                  <a:pt x="0" y="10789"/>
                </a:cubicBezTo>
                <a:cubicBezTo>
                  <a:pt x="0" y="11328"/>
                  <a:pt x="422" y="11776"/>
                  <a:pt x="954" y="11776"/>
                </a:cubicBezTo>
                <a:lnTo>
                  <a:pt x="2949" y="11776"/>
                </a:lnTo>
                <a:cubicBezTo>
                  <a:pt x="2916" y="11483"/>
                  <a:pt x="2884" y="11178"/>
                  <a:pt x="2884" y="10877"/>
                </a:cubicBezTo>
                <a:cubicBezTo>
                  <a:pt x="2884" y="10518"/>
                  <a:pt x="2924" y="10168"/>
                  <a:pt x="2971" y="9824"/>
                </a:cubicBezTo>
                <a:lnTo>
                  <a:pt x="954" y="9824"/>
                </a:lnTo>
                <a:close/>
                <a:moveTo>
                  <a:pt x="18065" y="9824"/>
                </a:moveTo>
                <a:cubicBezTo>
                  <a:pt x="18098" y="10118"/>
                  <a:pt x="18130" y="10420"/>
                  <a:pt x="18130" y="10723"/>
                </a:cubicBezTo>
                <a:cubicBezTo>
                  <a:pt x="18130" y="11083"/>
                  <a:pt x="18091" y="11430"/>
                  <a:pt x="18043" y="11776"/>
                </a:cubicBezTo>
                <a:lnTo>
                  <a:pt x="20039" y="11776"/>
                </a:lnTo>
                <a:cubicBezTo>
                  <a:pt x="20571" y="11776"/>
                  <a:pt x="21014" y="11331"/>
                  <a:pt x="21014" y="10789"/>
                </a:cubicBezTo>
                <a:cubicBezTo>
                  <a:pt x="21014" y="10253"/>
                  <a:pt x="20571" y="9824"/>
                  <a:pt x="20039" y="9824"/>
                </a:cubicBezTo>
                <a:lnTo>
                  <a:pt x="18065" y="9824"/>
                </a:lnTo>
                <a:close/>
                <a:moveTo>
                  <a:pt x="11060" y="11535"/>
                </a:moveTo>
                <a:cubicBezTo>
                  <a:pt x="11535" y="11642"/>
                  <a:pt x="12145" y="11829"/>
                  <a:pt x="12145" y="12434"/>
                </a:cubicBezTo>
                <a:cubicBezTo>
                  <a:pt x="12145" y="13019"/>
                  <a:pt x="11587" y="13251"/>
                  <a:pt x="11060" y="13289"/>
                </a:cubicBezTo>
                <a:lnTo>
                  <a:pt x="11060" y="11535"/>
                </a:lnTo>
                <a:close/>
                <a:moveTo>
                  <a:pt x="954" y="11929"/>
                </a:moveTo>
                <a:cubicBezTo>
                  <a:pt x="422" y="11929"/>
                  <a:pt x="0" y="12360"/>
                  <a:pt x="0" y="12894"/>
                </a:cubicBezTo>
                <a:cubicBezTo>
                  <a:pt x="0" y="13434"/>
                  <a:pt x="422" y="13881"/>
                  <a:pt x="954" y="13881"/>
                </a:cubicBezTo>
                <a:lnTo>
                  <a:pt x="3643" y="13881"/>
                </a:lnTo>
                <a:cubicBezTo>
                  <a:pt x="3354" y="13268"/>
                  <a:pt x="3138" y="12614"/>
                  <a:pt x="3014" y="11929"/>
                </a:cubicBezTo>
                <a:lnTo>
                  <a:pt x="954" y="11929"/>
                </a:lnTo>
                <a:close/>
                <a:moveTo>
                  <a:pt x="18022" y="12631"/>
                </a:moveTo>
                <a:cubicBezTo>
                  <a:pt x="17882" y="13318"/>
                  <a:pt x="17656" y="13972"/>
                  <a:pt x="17349" y="14583"/>
                </a:cubicBezTo>
                <a:lnTo>
                  <a:pt x="20104" y="14583"/>
                </a:lnTo>
                <a:cubicBezTo>
                  <a:pt x="20636" y="14583"/>
                  <a:pt x="21079" y="14135"/>
                  <a:pt x="21080" y="13596"/>
                </a:cubicBezTo>
                <a:cubicBezTo>
                  <a:pt x="21080" y="13060"/>
                  <a:pt x="20636" y="12631"/>
                  <a:pt x="20104" y="12631"/>
                </a:cubicBezTo>
                <a:lnTo>
                  <a:pt x="18022" y="12631"/>
                </a:lnTo>
                <a:close/>
                <a:moveTo>
                  <a:pt x="954" y="14736"/>
                </a:moveTo>
                <a:cubicBezTo>
                  <a:pt x="422" y="14736"/>
                  <a:pt x="0" y="15162"/>
                  <a:pt x="0" y="15701"/>
                </a:cubicBezTo>
                <a:cubicBezTo>
                  <a:pt x="0" y="16236"/>
                  <a:pt x="422" y="16688"/>
                  <a:pt x="954" y="16688"/>
                </a:cubicBezTo>
                <a:lnTo>
                  <a:pt x="5465" y="16688"/>
                </a:lnTo>
                <a:cubicBezTo>
                  <a:pt x="4846" y="16127"/>
                  <a:pt x="4320" y="15469"/>
                  <a:pt x="3904" y="14736"/>
                </a:cubicBezTo>
                <a:lnTo>
                  <a:pt x="954" y="14736"/>
                </a:lnTo>
                <a:close/>
                <a:moveTo>
                  <a:pt x="17610" y="14736"/>
                </a:moveTo>
                <a:cubicBezTo>
                  <a:pt x="17167" y="15473"/>
                  <a:pt x="16611" y="16137"/>
                  <a:pt x="15961" y="16688"/>
                </a:cubicBezTo>
                <a:lnTo>
                  <a:pt x="20646" y="16688"/>
                </a:lnTo>
                <a:cubicBezTo>
                  <a:pt x="21178" y="16688"/>
                  <a:pt x="21600" y="16240"/>
                  <a:pt x="21600" y="15701"/>
                </a:cubicBezTo>
                <a:cubicBezTo>
                  <a:pt x="21600" y="15163"/>
                  <a:pt x="21178" y="14736"/>
                  <a:pt x="20646" y="14736"/>
                </a:cubicBezTo>
                <a:lnTo>
                  <a:pt x="17610" y="14736"/>
                </a:lnTo>
                <a:close/>
                <a:moveTo>
                  <a:pt x="954" y="16841"/>
                </a:moveTo>
                <a:cubicBezTo>
                  <a:pt x="422" y="16841"/>
                  <a:pt x="0" y="17268"/>
                  <a:pt x="0" y="17806"/>
                </a:cubicBezTo>
                <a:cubicBezTo>
                  <a:pt x="0" y="18345"/>
                  <a:pt x="422" y="18793"/>
                  <a:pt x="954" y="18793"/>
                </a:cubicBezTo>
                <a:lnTo>
                  <a:pt x="8089" y="18793"/>
                </a:lnTo>
                <a:cubicBezTo>
                  <a:pt x="8504" y="18793"/>
                  <a:pt x="8864" y="18529"/>
                  <a:pt x="9000" y="18157"/>
                </a:cubicBezTo>
                <a:cubicBezTo>
                  <a:pt x="7933" y="17928"/>
                  <a:pt x="6948" y="17463"/>
                  <a:pt x="6094" y="16841"/>
                </a:cubicBezTo>
                <a:lnTo>
                  <a:pt x="954" y="16841"/>
                </a:lnTo>
                <a:close/>
                <a:moveTo>
                  <a:pt x="954" y="19648"/>
                </a:moveTo>
                <a:cubicBezTo>
                  <a:pt x="422" y="19648"/>
                  <a:pt x="0" y="20075"/>
                  <a:pt x="0" y="20613"/>
                </a:cubicBezTo>
                <a:cubicBezTo>
                  <a:pt x="0" y="21153"/>
                  <a:pt x="422" y="21600"/>
                  <a:pt x="954" y="21600"/>
                </a:cubicBezTo>
                <a:lnTo>
                  <a:pt x="8089" y="21600"/>
                </a:lnTo>
                <a:cubicBezTo>
                  <a:pt x="8620" y="21600"/>
                  <a:pt x="9043" y="21153"/>
                  <a:pt x="9043" y="20613"/>
                </a:cubicBezTo>
                <a:cubicBezTo>
                  <a:pt x="9043" y="20075"/>
                  <a:pt x="8620" y="19648"/>
                  <a:pt x="8089" y="19648"/>
                </a:cubicBezTo>
                <a:lnTo>
                  <a:pt x="954" y="19648"/>
                </a:lnTo>
                <a:close/>
              </a:path>
            </a:pathLst>
          </a:custGeom>
          <a:solidFill>
            <a:srgbClr val="FFFFFF"/>
          </a:solidFill>
          <a:ln w="12700">
            <a:miter lim="400000"/>
          </a:ln>
        </p:spPr>
        <p:txBody>
          <a:bodyPr lIns="14288" tIns="14288" rIns="14288" bIns="14288" anchor="ctr"/>
          <a:lstStyle/>
          <a:p>
            <a:pPr defTabSz="12858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微软雅黑" panose="020B0503020204020204" charset="-122"/>
              <a:ea typeface="微软雅黑" panose="020B0503020204020204" charset="-122"/>
            </a:endParaRPr>
          </a:p>
        </p:txBody>
      </p:sp>
      <p:sp>
        <p:nvSpPr>
          <p:cNvPr id="27" name="Shape 21377">
            <a:extLst>
              <a:ext uri="{FF2B5EF4-FFF2-40B4-BE49-F238E27FC236}">
                <a16:creationId xmlns:a16="http://schemas.microsoft.com/office/drawing/2014/main" id="{798B60C0-306F-4F48-AC65-B83A32392174}"/>
              </a:ext>
            </a:extLst>
          </p:cNvPr>
          <p:cNvSpPr/>
          <p:nvPr/>
        </p:nvSpPr>
        <p:spPr>
          <a:xfrm>
            <a:off x="4187463" y="3135867"/>
            <a:ext cx="315773" cy="278804"/>
          </a:xfrm>
          <a:custGeom>
            <a:avLst/>
            <a:gdLst/>
            <a:ahLst/>
            <a:cxnLst>
              <a:cxn ang="0">
                <a:pos x="wd2" y="hd2"/>
              </a:cxn>
              <a:cxn ang="5400000">
                <a:pos x="wd2" y="hd2"/>
              </a:cxn>
              <a:cxn ang="10800000">
                <a:pos x="wd2" y="hd2"/>
              </a:cxn>
              <a:cxn ang="16200000">
                <a:pos x="wd2" y="hd2"/>
              </a:cxn>
            </a:cxnLst>
            <a:rect l="0" t="0" r="r" b="b"/>
            <a:pathLst>
              <a:path w="21600" h="21600" extrusionOk="0">
                <a:moveTo>
                  <a:pt x="843" y="0"/>
                </a:moveTo>
                <a:cubicBezTo>
                  <a:pt x="381" y="0"/>
                  <a:pt x="0" y="432"/>
                  <a:pt x="0" y="955"/>
                </a:cubicBezTo>
                <a:lnTo>
                  <a:pt x="0" y="20645"/>
                </a:lnTo>
                <a:cubicBezTo>
                  <a:pt x="0" y="21168"/>
                  <a:pt x="381" y="21600"/>
                  <a:pt x="843" y="21600"/>
                </a:cubicBezTo>
                <a:lnTo>
                  <a:pt x="20757" y="21600"/>
                </a:lnTo>
                <a:cubicBezTo>
                  <a:pt x="21219" y="21600"/>
                  <a:pt x="21600" y="21168"/>
                  <a:pt x="21600" y="20645"/>
                </a:cubicBezTo>
                <a:cubicBezTo>
                  <a:pt x="21600" y="20122"/>
                  <a:pt x="21219" y="19708"/>
                  <a:pt x="20757" y="19708"/>
                </a:cubicBezTo>
                <a:lnTo>
                  <a:pt x="18454" y="19708"/>
                </a:lnTo>
                <a:lnTo>
                  <a:pt x="18454" y="10314"/>
                </a:lnTo>
                <a:cubicBezTo>
                  <a:pt x="18049" y="10208"/>
                  <a:pt x="17709" y="9936"/>
                  <a:pt x="17476" y="9564"/>
                </a:cubicBezTo>
                <a:lnTo>
                  <a:pt x="16783" y="10280"/>
                </a:lnTo>
                <a:lnTo>
                  <a:pt x="16783" y="19708"/>
                </a:lnTo>
                <a:lnTo>
                  <a:pt x="13999" y="19708"/>
                </a:lnTo>
                <a:lnTo>
                  <a:pt x="13999" y="12974"/>
                </a:lnTo>
                <a:cubicBezTo>
                  <a:pt x="13825" y="13042"/>
                  <a:pt x="13645" y="13076"/>
                  <a:pt x="13457" y="13076"/>
                </a:cubicBezTo>
                <a:cubicBezTo>
                  <a:pt x="13220" y="13076"/>
                  <a:pt x="12981" y="13032"/>
                  <a:pt x="12764" y="12922"/>
                </a:cubicBezTo>
                <a:lnTo>
                  <a:pt x="12328" y="12684"/>
                </a:lnTo>
                <a:lnTo>
                  <a:pt x="12328" y="19708"/>
                </a:lnTo>
                <a:lnTo>
                  <a:pt x="9528" y="19708"/>
                </a:lnTo>
                <a:lnTo>
                  <a:pt x="9528" y="11286"/>
                </a:lnTo>
                <a:lnTo>
                  <a:pt x="9077" y="11047"/>
                </a:lnTo>
                <a:lnTo>
                  <a:pt x="7857" y="11951"/>
                </a:lnTo>
                <a:lnTo>
                  <a:pt x="7857" y="19708"/>
                </a:lnTo>
                <a:lnTo>
                  <a:pt x="5073" y="19708"/>
                </a:lnTo>
                <a:lnTo>
                  <a:pt x="5073" y="14014"/>
                </a:lnTo>
                <a:lnTo>
                  <a:pt x="4741" y="14252"/>
                </a:lnTo>
                <a:cubicBezTo>
                  <a:pt x="4469" y="14454"/>
                  <a:pt x="4161" y="14559"/>
                  <a:pt x="3838" y="14559"/>
                </a:cubicBezTo>
                <a:cubicBezTo>
                  <a:pt x="3690" y="14559"/>
                  <a:pt x="3541" y="14533"/>
                  <a:pt x="3402" y="14491"/>
                </a:cubicBezTo>
                <a:lnTo>
                  <a:pt x="3402" y="19708"/>
                </a:lnTo>
                <a:lnTo>
                  <a:pt x="1686" y="19708"/>
                </a:lnTo>
                <a:lnTo>
                  <a:pt x="1686" y="955"/>
                </a:lnTo>
                <a:cubicBezTo>
                  <a:pt x="1686" y="432"/>
                  <a:pt x="1304" y="0"/>
                  <a:pt x="843" y="0"/>
                </a:cubicBezTo>
                <a:close/>
                <a:moveTo>
                  <a:pt x="16181" y="4364"/>
                </a:moveTo>
                <a:cubicBezTo>
                  <a:pt x="15720" y="4364"/>
                  <a:pt x="15353" y="4796"/>
                  <a:pt x="15353" y="5319"/>
                </a:cubicBezTo>
                <a:cubicBezTo>
                  <a:pt x="15353" y="5843"/>
                  <a:pt x="15720" y="6257"/>
                  <a:pt x="16181" y="6257"/>
                </a:cubicBezTo>
                <a:lnTo>
                  <a:pt x="16573" y="6257"/>
                </a:lnTo>
                <a:lnTo>
                  <a:pt x="13186" y="9786"/>
                </a:lnTo>
                <a:lnTo>
                  <a:pt x="9182" y="7757"/>
                </a:lnTo>
                <a:cubicBezTo>
                  <a:pt x="9073" y="7701"/>
                  <a:pt x="8951" y="7672"/>
                  <a:pt x="8836" y="7672"/>
                </a:cubicBezTo>
                <a:cubicBezTo>
                  <a:pt x="8676" y="7672"/>
                  <a:pt x="8522" y="7724"/>
                  <a:pt x="8384" y="7825"/>
                </a:cubicBezTo>
                <a:lnTo>
                  <a:pt x="3281" y="11593"/>
                </a:lnTo>
                <a:cubicBezTo>
                  <a:pt x="2894" y="11878"/>
                  <a:pt x="2773" y="12468"/>
                  <a:pt x="3026" y="12905"/>
                </a:cubicBezTo>
                <a:cubicBezTo>
                  <a:pt x="3185" y="13184"/>
                  <a:pt x="3459" y="13332"/>
                  <a:pt x="3733" y="13332"/>
                </a:cubicBezTo>
                <a:cubicBezTo>
                  <a:pt x="3888" y="13332"/>
                  <a:pt x="4043" y="13282"/>
                  <a:pt x="4185" y="13178"/>
                </a:cubicBezTo>
                <a:lnTo>
                  <a:pt x="8911" y="9700"/>
                </a:lnTo>
                <a:lnTo>
                  <a:pt x="13005" y="11780"/>
                </a:lnTo>
                <a:cubicBezTo>
                  <a:pt x="13115" y="11836"/>
                  <a:pt x="13236" y="11866"/>
                  <a:pt x="13351" y="11866"/>
                </a:cubicBezTo>
                <a:cubicBezTo>
                  <a:pt x="13558" y="11866"/>
                  <a:pt x="13765" y="11774"/>
                  <a:pt x="13923" y="11610"/>
                </a:cubicBezTo>
                <a:lnTo>
                  <a:pt x="17897" y="7450"/>
                </a:lnTo>
                <a:lnTo>
                  <a:pt x="17897" y="8200"/>
                </a:lnTo>
                <a:cubicBezTo>
                  <a:pt x="17897" y="8723"/>
                  <a:pt x="18264" y="9138"/>
                  <a:pt x="18725" y="9138"/>
                </a:cubicBezTo>
                <a:cubicBezTo>
                  <a:pt x="19187" y="9138"/>
                  <a:pt x="19568" y="8723"/>
                  <a:pt x="19568" y="8200"/>
                </a:cubicBezTo>
                <a:lnTo>
                  <a:pt x="19568" y="5319"/>
                </a:lnTo>
                <a:cubicBezTo>
                  <a:pt x="19568" y="4796"/>
                  <a:pt x="19187" y="4364"/>
                  <a:pt x="18725" y="4364"/>
                </a:cubicBezTo>
                <a:lnTo>
                  <a:pt x="16181" y="4364"/>
                </a:lnTo>
                <a:close/>
              </a:path>
            </a:pathLst>
          </a:custGeom>
          <a:solidFill>
            <a:srgbClr val="FFFFFF"/>
          </a:solidFill>
          <a:ln w="12700">
            <a:miter lim="400000"/>
          </a:ln>
        </p:spPr>
        <p:txBody>
          <a:bodyPr lIns="14288" tIns="14288" rIns="14288" bIns="14288" anchor="ctr"/>
          <a:lstStyle/>
          <a:p>
            <a:pPr defTabSz="12858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微软雅黑" panose="020B0503020204020204" charset="-122"/>
              <a:ea typeface="微软雅黑" panose="020B0503020204020204" charset="-122"/>
            </a:endParaRPr>
          </a:p>
        </p:txBody>
      </p:sp>
      <p:grpSp>
        <p:nvGrpSpPr>
          <p:cNvPr id="28" name="Group 21382">
            <a:extLst>
              <a:ext uri="{FF2B5EF4-FFF2-40B4-BE49-F238E27FC236}">
                <a16:creationId xmlns:a16="http://schemas.microsoft.com/office/drawing/2014/main" id="{C632C94A-6CAA-4C55-AA2F-75BD5913B99B}"/>
              </a:ext>
            </a:extLst>
          </p:cNvPr>
          <p:cNvGrpSpPr/>
          <p:nvPr/>
        </p:nvGrpSpPr>
        <p:grpSpPr>
          <a:xfrm>
            <a:off x="1684147" y="2327871"/>
            <a:ext cx="434809" cy="434809"/>
            <a:chOff x="-24787" y="230312"/>
            <a:chExt cx="733425" cy="733426"/>
          </a:xfrm>
        </p:grpSpPr>
        <p:sp>
          <p:nvSpPr>
            <p:cNvPr id="29" name="Shape 21379">
              <a:extLst>
                <a:ext uri="{FF2B5EF4-FFF2-40B4-BE49-F238E27FC236}">
                  <a16:creationId xmlns:a16="http://schemas.microsoft.com/office/drawing/2014/main" id="{E68F3241-8DFE-46F6-89A1-756811EFE5A1}"/>
                </a:ext>
              </a:extLst>
            </p:cNvPr>
            <p:cNvSpPr/>
            <p:nvPr/>
          </p:nvSpPr>
          <p:spPr>
            <a:xfrm>
              <a:off x="-24787" y="230312"/>
              <a:ext cx="733425" cy="733426"/>
            </a:xfrm>
            <a:prstGeom prst="roundRect">
              <a:avLst>
                <a:gd name="adj" fmla="val 50000"/>
              </a:avLst>
            </a:prstGeom>
            <a:solidFill>
              <a:schemeClr val="bg2">
                <a:lumMod val="25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sz="1000" b="1" dirty="0">
                <a:solidFill>
                  <a:schemeClr val="bg1"/>
                </a:solidFill>
                <a:latin typeface="微软雅黑" panose="020B0503020204020204" charset="-122"/>
                <a:ea typeface="微软雅黑" panose="020B0503020204020204" charset="-122"/>
              </a:endParaRPr>
            </a:p>
          </p:txBody>
        </p:sp>
        <p:sp>
          <p:nvSpPr>
            <p:cNvPr id="30" name="Shape 21380">
              <a:extLst>
                <a:ext uri="{FF2B5EF4-FFF2-40B4-BE49-F238E27FC236}">
                  <a16:creationId xmlns:a16="http://schemas.microsoft.com/office/drawing/2014/main" id="{A784F1FB-1DA5-430E-B8BD-A6658BF4D327}"/>
                </a:ext>
              </a:extLst>
            </p:cNvPr>
            <p:cNvSpPr/>
            <p:nvPr/>
          </p:nvSpPr>
          <p:spPr>
            <a:xfrm>
              <a:off x="101829" y="406807"/>
              <a:ext cx="528048" cy="425103"/>
            </a:xfrm>
            <a:prstGeom prst="rect">
              <a:avLst/>
            </a:prstGeom>
            <a:noFill/>
            <a:ln w="12700" cap="flat">
              <a:noFill/>
              <a:miter lim="400000"/>
            </a:ln>
            <a:effec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1000" b="1" dirty="0">
                  <a:solidFill>
                    <a:schemeClr val="bg1"/>
                  </a:solidFill>
                  <a:latin typeface="微软雅黑" panose="020B0503020204020204" charset="-122"/>
                  <a:ea typeface="微软雅黑" panose="020B0503020204020204" charset="-122"/>
                </a:rPr>
                <a:t>02</a:t>
              </a:r>
            </a:p>
          </p:txBody>
        </p:sp>
      </p:grpSp>
      <p:grpSp>
        <p:nvGrpSpPr>
          <p:cNvPr id="31" name="Group 21387">
            <a:extLst>
              <a:ext uri="{FF2B5EF4-FFF2-40B4-BE49-F238E27FC236}">
                <a16:creationId xmlns:a16="http://schemas.microsoft.com/office/drawing/2014/main" id="{C9515A8E-FF5A-4F7C-87EF-95FA57F9FB5F}"/>
              </a:ext>
            </a:extLst>
          </p:cNvPr>
          <p:cNvGrpSpPr/>
          <p:nvPr/>
        </p:nvGrpSpPr>
        <p:grpSpPr>
          <a:xfrm>
            <a:off x="1684146" y="3933096"/>
            <a:ext cx="434809" cy="434809"/>
            <a:chOff x="-24789" y="268851"/>
            <a:chExt cx="733425" cy="733426"/>
          </a:xfrm>
        </p:grpSpPr>
        <p:sp>
          <p:nvSpPr>
            <p:cNvPr id="32" name="Shape 21384">
              <a:extLst>
                <a:ext uri="{FF2B5EF4-FFF2-40B4-BE49-F238E27FC236}">
                  <a16:creationId xmlns:a16="http://schemas.microsoft.com/office/drawing/2014/main" id="{F759C21C-6B8B-4337-B332-01D56BBD80C2}"/>
                </a:ext>
              </a:extLst>
            </p:cNvPr>
            <p:cNvSpPr/>
            <p:nvPr/>
          </p:nvSpPr>
          <p:spPr>
            <a:xfrm>
              <a:off x="-24789" y="268851"/>
              <a:ext cx="733425" cy="733426"/>
            </a:xfrm>
            <a:prstGeom prst="roundRect">
              <a:avLst>
                <a:gd name="adj" fmla="val 50000"/>
              </a:avLst>
            </a:prstGeom>
            <a:solidFill>
              <a:schemeClr val="bg2">
                <a:lumMod val="25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sz="1000" b="1" dirty="0">
                <a:solidFill>
                  <a:schemeClr val="bg1"/>
                </a:solidFill>
                <a:latin typeface="微软雅黑" panose="020B0503020204020204" charset="-122"/>
                <a:ea typeface="微软雅黑" panose="020B0503020204020204" charset="-122"/>
              </a:endParaRPr>
            </a:p>
          </p:txBody>
        </p:sp>
        <p:sp>
          <p:nvSpPr>
            <p:cNvPr id="33" name="Shape 21385">
              <a:extLst>
                <a:ext uri="{FF2B5EF4-FFF2-40B4-BE49-F238E27FC236}">
                  <a16:creationId xmlns:a16="http://schemas.microsoft.com/office/drawing/2014/main" id="{E2EECA89-3FFF-41DD-8146-B4D69B437724}"/>
                </a:ext>
              </a:extLst>
            </p:cNvPr>
            <p:cNvSpPr/>
            <p:nvPr/>
          </p:nvSpPr>
          <p:spPr>
            <a:xfrm>
              <a:off x="101829" y="426269"/>
              <a:ext cx="528048" cy="425103"/>
            </a:xfrm>
            <a:prstGeom prst="rect">
              <a:avLst/>
            </a:prstGeom>
            <a:noFill/>
            <a:ln w="12700" cap="flat">
              <a:noFill/>
              <a:miter lim="400000"/>
            </a:ln>
            <a:effec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1000" b="1" dirty="0">
                  <a:solidFill>
                    <a:schemeClr val="bg1"/>
                  </a:solidFill>
                  <a:latin typeface="微软雅黑" panose="020B0503020204020204" charset="-122"/>
                  <a:ea typeface="微软雅黑" panose="020B0503020204020204" charset="-122"/>
                </a:rPr>
                <a:t>04</a:t>
              </a:r>
            </a:p>
          </p:txBody>
        </p:sp>
      </p:grpSp>
      <p:grpSp>
        <p:nvGrpSpPr>
          <p:cNvPr id="34" name="Group 21392">
            <a:extLst>
              <a:ext uri="{FF2B5EF4-FFF2-40B4-BE49-F238E27FC236}">
                <a16:creationId xmlns:a16="http://schemas.microsoft.com/office/drawing/2014/main" id="{83C88FAD-1522-4955-B4C0-B87DB9717408}"/>
              </a:ext>
            </a:extLst>
          </p:cNvPr>
          <p:cNvGrpSpPr/>
          <p:nvPr/>
        </p:nvGrpSpPr>
        <p:grpSpPr>
          <a:xfrm>
            <a:off x="5549302" y="3173710"/>
            <a:ext cx="434807" cy="434809"/>
            <a:chOff x="-18605" y="290028"/>
            <a:chExt cx="733425" cy="733425"/>
          </a:xfrm>
        </p:grpSpPr>
        <p:sp>
          <p:nvSpPr>
            <p:cNvPr id="35" name="Shape 21389">
              <a:extLst>
                <a:ext uri="{FF2B5EF4-FFF2-40B4-BE49-F238E27FC236}">
                  <a16:creationId xmlns:a16="http://schemas.microsoft.com/office/drawing/2014/main" id="{44A5BBF1-7E9C-49E8-8E1F-DB3EBD2CD860}"/>
                </a:ext>
              </a:extLst>
            </p:cNvPr>
            <p:cNvSpPr/>
            <p:nvPr/>
          </p:nvSpPr>
          <p:spPr>
            <a:xfrm>
              <a:off x="-18605" y="290028"/>
              <a:ext cx="733425" cy="733425"/>
            </a:xfrm>
            <a:prstGeom prst="roundRect">
              <a:avLst>
                <a:gd name="adj" fmla="val 50000"/>
              </a:avLst>
            </a:prstGeom>
            <a:solidFill>
              <a:srgbClr val="B3D2EF"/>
            </a:solidFill>
            <a:ln w="12700" cap="flat">
              <a:noFill/>
              <a:miter lim="400000"/>
            </a:ln>
            <a:effectLst/>
          </p:spPr>
          <p:txBody>
            <a:bodyPr wrap="square" lIns="0" tIns="0" rIns="0" bIns="0" numCol="1" anchor="ctr">
              <a:noAutofit/>
            </a:bodyPr>
            <a:lstStyle/>
            <a:p>
              <a:pPr lvl="0">
                <a:defRPr sz="3200">
                  <a:solidFill>
                    <a:srgbClr val="FFFFFF"/>
                  </a:solidFill>
                </a:defRPr>
              </a:pPr>
              <a:endParaRPr sz="1000" b="1" dirty="0">
                <a:solidFill>
                  <a:schemeClr val="bg1"/>
                </a:solidFill>
                <a:latin typeface="微软雅黑" panose="020B0503020204020204" charset="-122"/>
                <a:ea typeface="微软雅黑" panose="020B0503020204020204" charset="-122"/>
              </a:endParaRPr>
            </a:p>
          </p:txBody>
        </p:sp>
        <p:sp>
          <p:nvSpPr>
            <p:cNvPr id="36" name="Shape 21390">
              <a:extLst>
                <a:ext uri="{FF2B5EF4-FFF2-40B4-BE49-F238E27FC236}">
                  <a16:creationId xmlns:a16="http://schemas.microsoft.com/office/drawing/2014/main" id="{E87F6CC1-9A81-40F3-A83D-D09E1126535B}"/>
                </a:ext>
              </a:extLst>
            </p:cNvPr>
            <p:cNvSpPr/>
            <p:nvPr/>
          </p:nvSpPr>
          <p:spPr>
            <a:xfrm>
              <a:off x="101829" y="444191"/>
              <a:ext cx="528048" cy="425103"/>
            </a:xfrm>
            <a:prstGeom prst="rect">
              <a:avLst/>
            </a:prstGeom>
            <a:noFill/>
            <a:ln w="12700" cap="flat">
              <a:noFill/>
              <a:miter lim="400000"/>
            </a:ln>
            <a:effec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1000" b="1" dirty="0">
                  <a:solidFill>
                    <a:schemeClr val="bg1"/>
                  </a:solidFill>
                  <a:latin typeface="微软雅黑" panose="020B0503020204020204" charset="-122"/>
                  <a:ea typeface="微软雅黑" panose="020B0503020204020204" charset="-122"/>
                </a:rPr>
                <a:t>03</a:t>
              </a:r>
            </a:p>
          </p:txBody>
        </p:sp>
      </p:grpSp>
      <p:sp>
        <p:nvSpPr>
          <p:cNvPr id="37" name="文本框 36">
            <a:extLst>
              <a:ext uri="{FF2B5EF4-FFF2-40B4-BE49-F238E27FC236}">
                <a16:creationId xmlns:a16="http://schemas.microsoft.com/office/drawing/2014/main" id="{A0ED26CC-E796-44D6-9A4F-A8EB9B7EF91A}"/>
              </a:ext>
            </a:extLst>
          </p:cNvPr>
          <p:cNvSpPr txBox="1"/>
          <p:nvPr/>
        </p:nvSpPr>
        <p:spPr>
          <a:xfrm>
            <a:off x="1946385" y="2736090"/>
            <a:ext cx="1963844" cy="477054"/>
          </a:xfrm>
          <a:prstGeom prst="rect">
            <a:avLst/>
          </a:prstGeom>
          <a:noFill/>
        </p:spPr>
        <p:txBody>
          <a:bodyPr wrap="square" rtlCol="0">
            <a:spAutoFit/>
          </a:bodyPr>
          <a:lstStyle/>
          <a:p>
            <a:pPr algn="ctr">
              <a:spcBef>
                <a:spcPts val="600"/>
              </a:spcBef>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38" name="文本框 37">
            <a:extLst>
              <a:ext uri="{FF2B5EF4-FFF2-40B4-BE49-F238E27FC236}">
                <a16:creationId xmlns:a16="http://schemas.microsoft.com/office/drawing/2014/main" id="{9F210923-6140-4776-A362-C2DDBF5F6FA6}"/>
              </a:ext>
            </a:extLst>
          </p:cNvPr>
          <p:cNvSpPr txBox="1"/>
          <p:nvPr/>
        </p:nvSpPr>
        <p:spPr>
          <a:xfrm>
            <a:off x="1917475" y="3895927"/>
            <a:ext cx="1963844" cy="477054"/>
          </a:xfrm>
          <a:prstGeom prst="rect">
            <a:avLst/>
          </a:prstGeom>
          <a:noFill/>
        </p:spPr>
        <p:txBody>
          <a:bodyPr wrap="square" rtlCol="0">
            <a:spAutoFit/>
          </a:bodyPr>
          <a:lstStyle/>
          <a:p>
            <a:pPr algn="ctr">
              <a:spcBef>
                <a:spcPts val="600"/>
              </a:spcBef>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39" name="文本框 38">
            <a:extLst>
              <a:ext uri="{FF2B5EF4-FFF2-40B4-BE49-F238E27FC236}">
                <a16:creationId xmlns:a16="http://schemas.microsoft.com/office/drawing/2014/main" id="{7F7FBB7B-BAE9-41B0-BC83-FB102C82114A}"/>
              </a:ext>
            </a:extLst>
          </p:cNvPr>
          <p:cNvSpPr txBox="1"/>
          <p:nvPr/>
        </p:nvSpPr>
        <p:spPr>
          <a:xfrm>
            <a:off x="5841324" y="1997519"/>
            <a:ext cx="1963844" cy="477054"/>
          </a:xfrm>
          <a:prstGeom prst="rect">
            <a:avLst/>
          </a:prstGeom>
          <a:noFill/>
        </p:spPr>
        <p:txBody>
          <a:bodyPr wrap="square" rtlCol="0">
            <a:spAutoFit/>
          </a:bodyPr>
          <a:lstStyle/>
          <a:p>
            <a:pPr algn="ctr">
              <a:spcBef>
                <a:spcPts val="600"/>
              </a:spcBef>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40" name="文本框 39">
            <a:extLst>
              <a:ext uri="{FF2B5EF4-FFF2-40B4-BE49-F238E27FC236}">
                <a16:creationId xmlns:a16="http://schemas.microsoft.com/office/drawing/2014/main" id="{12FFD7BC-B5FB-4416-9BFA-C7459DC5C608}"/>
              </a:ext>
            </a:extLst>
          </p:cNvPr>
          <p:cNvSpPr txBox="1"/>
          <p:nvPr/>
        </p:nvSpPr>
        <p:spPr>
          <a:xfrm>
            <a:off x="5841324" y="3469596"/>
            <a:ext cx="1963844" cy="477054"/>
          </a:xfrm>
          <a:prstGeom prst="rect">
            <a:avLst/>
          </a:prstGeom>
          <a:noFill/>
        </p:spPr>
        <p:txBody>
          <a:bodyPr wrap="square" rtlCol="0">
            <a:spAutoFit/>
          </a:bodyPr>
          <a:lstStyle/>
          <a:p>
            <a:pPr algn="ctr">
              <a:spcBef>
                <a:spcPts val="600"/>
              </a:spcBef>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2485835473"/>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8"/>
                                        </p:tgtEl>
                                        <p:attrNameLst>
                                          <p:attrName>style.visibility</p:attrName>
                                        </p:attrNameLst>
                                      </p:cBhvr>
                                      <p:to>
                                        <p:strVal val="visible"/>
                                      </p:to>
                                    </p:set>
                                    <p:anim calcmode="lin" valueType="num">
                                      <p:cBhvr>
                                        <p:cTn id="7" dur="600" fill="hold"/>
                                        <p:tgtEl>
                                          <p:spTgt spid="18"/>
                                        </p:tgtEl>
                                        <p:attrNameLst>
                                          <p:attrName>ppt_w</p:attrName>
                                        </p:attrNameLst>
                                      </p:cBhvr>
                                      <p:tavLst>
                                        <p:tav tm="0">
                                          <p:val>
                                            <p:fltVal val="0"/>
                                          </p:val>
                                        </p:tav>
                                        <p:tav tm="100000">
                                          <p:val>
                                            <p:strVal val="#ppt_w"/>
                                          </p:val>
                                        </p:tav>
                                      </p:tavLst>
                                    </p:anim>
                                    <p:anim calcmode="lin" valueType="num">
                                      <p:cBhvr>
                                        <p:cTn id="8" dur="600" fill="hold"/>
                                        <p:tgtEl>
                                          <p:spTgt spid="18"/>
                                        </p:tgtEl>
                                        <p:attrNameLst>
                                          <p:attrName>ppt_h</p:attrName>
                                        </p:attrNameLst>
                                      </p:cBhvr>
                                      <p:tavLst>
                                        <p:tav tm="0">
                                          <p:val>
                                            <p:fltVal val="0"/>
                                          </p:val>
                                        </p:tav>
                                        <p:tav tm="100000">
                                          <p:val>
                                            <p:strVal val="#ppt_h"/>
                                          </p:val>
                                        </p:tav>
                                      </p:tavLst>
                                    </p:anim>
                                  </p:childTnLst>
                                </p:cTn>
                              </p:par>
                            </p:childTnLst>
                          </p:cTn>
                        </p:par>
                        <p:par>
                          <p:cTn id="9" fill="hold">
                            <p:stCondLst>
                              <p:cond delay="0"/>
                            </p:stCondLst>
                            <p:childTnLst>
                              <p:par>
                                <p:cTn id="10" presetID="9" presetClass="entr" presetSubtype="0" fill="hold" grpId="0" nodeType="afterEffect">
                                  <p:stCondLst>
                                    <p:cond delay="0"/>
                                  </p:stCondLst>
                                  <p:childTnLst>
                                    <p:set>
                                      <p:cBhvr>
                                        <p:cTn id="11" dur="indefinite" fill="hold"/>
                                        <p:tgtEl>
                                          <p:spTgt spid="25"/>
                                        </p:tgtEl>
                                        <p:attrNameLst>
                                          <p:attrName>style.visibility</p:attrName>
                                        </p:attrNameLst>
                                      </p:cBhvr>
                                      <p:to>
                                        <p:strVal val="visible"/>
                                      </p:to>
                                    </p:set>
                                    <p:animEffect transition="in" filter="dissolve">
                                      <p:cBhvr>
                                        <p:cTn id="12" dur="600"/>
                                        <p:tgtEl>
                                          <p:spTgt spid="25"/>
                                        </p:tgtEl>
                                      </p:cBhvr>
                                    </p:animEffect>
                                  </p:childTnLst>
                                </p:cTn>
                              </p:par>
                            </p:childTnLst>
                          </p:cTn>
                        </p:par>
                        <p:par>
                          <p:cTn id="13" fill="hold">
                            <p:stCondLst>
                              <p:cond delay="0"/>
                            </p:stCondLst>
                            <p:childTnLst>
                              <p:par>
                                <p:cTn id="14" presetID="4" presetClass="entr" presetSubtype="32" fill="hold" grpId="0" nodeType="afterEffect">
                                  <p:stCondLst>
                                    <p:cond delay="0"/>
                                  </p:stCondLst>
                                  <p:childTnLst>
                                    <p:set>
                                      <p:cBhvr>
                                        <p:cTn id="15" dur="indefinite" fill="hold"/>
                                        <p:tgtEl>
                                          <p:spTgt spid="5"/>
                                        </p:tgtEl>
                                        <p:attrNameLst>
                                          <p:attrName>style.visibility</p:attrName>
                                        </p:attrNameLst>
                                      </p:cBhvr>
                                      <p:to>
                                        <p:strVal val="visible"/>
                                      </p:to>
                                    </p:set>
                                    <p:animEffect transition="in" filter="box(out)">
                                      <p:cBhvr>
                                        <p:cTn id="16" dur="600"/>
                                        <p:tgtEl>
                                          <p:spTgt spid="5"/>
                                        </p:tgtEl>
                                      </p:cBhvr>
                                    </p:animEffect>
                                  </p:childTnLst>
                                </p:cTn>
                              </p:par>
                            </p:childTnLst>
                          </p:cTn>
                        </p:par>
                        <p:par>
                          <p:cTn id="17" fill="hold">
                            <p:stCondLst>
                              <p:cond delay="0"/>
                            </p:stCondLst>
                            <p:childTnLst>
                              <p:par>
                                <p:cTn id="18" presetID="2" presetClass="entr" presetSubtype="1" fill="hold" grpId="0" nodeType="afterEffect">
                                  <p:stCondLst>
                                    <p:cond delay="0"/>
                                  </p:stCondLst>
                                  <p:childTnLst>
                                    <p:set>
                                      <p:cBhvr>
                                        <p:cTn id="19" dur="indefinite" fill="hold"/>
                                        <p:tgtEl>
                                          <p:spTgt spid="31"/>
                                        </p:tgtEl>
                                        <p:attrNameLst>
                                          <p:attrName>style.visibility</p:attrName>
                                        </p:attrNameLst>
                                      </p:cBhvr>
                                      <p:to>
                                        <p:strVal val="visible"/>
                                      </p:to>
                                    </p:set>
                                    <p:anim calcmode="lin" valueType="num">
                                      <p:cBhvr>
                                        <p:cTn id="20" dur="80" fill="hold"/>
                                        <p:tgtEl>
                                          <p:spTgt spid="31"/>
                                        </p:tgtEl>
                                        <p:attrNameLst>
                                          <p:attrName>ppt_x</p:attrName>
                                        </p:attrNameLst>
                                      </p:cBhvr>
                                      <p:tavLst>
                                        <p:tav tm="0">
                                          <p:val>
                                            <p:strVal val="#ppt_x"/>
                                          </p:val>
                                        </p:tav>
                                        <p:tav tm="100000">
                                          <p:val>
                                            <p:strVal val="#ppt_x"/>
                                          </p:val>
                                        </p:tav>
                                      </p:tavLst>
                                    </p:anim>
                                    <p:anim calcmode="lin" valueType="num">
                                      <p:cBhvr>
                                        <p:cTn id="21" dur="8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0"/>
                            </p:stCondLst>
                            <p:childTnLst>
                              <p:par>
                                <p:cTn id="23" presetID="23" presetClass="entr" presetSubtype="32" fill="hold" grpId="0" nodeType="afterEffect">
                                  <p:stCondLst>
                                    <p:cond delay="0"/>
                                  </p:stCondLst>
                                  <p:childTnLst>
                                    <p:set>
                                      <p:cBhvr>
                                        <p:cTn id="24" dur="indefinite" fill="hold"/>
                                        <p:tgtEl>
                                          <p:spTgt spid="15"/>
                                        </p:tgtEl>
                                        <p:attrNameLst>
                                          <p:attrName>style.visibility</p:attrName>
                                        </p:attrNameLst>
                                      </p:cBhvr>
                                      <p:to>
                                        <p:strVal val="visible"/>
                                      </p:to>
                                    </p:set>
                                    <p:anim calcmode="lin" valueType="num">
                                      <p:cBhvr>
                                        <p:cTn id="25" dur="600" fill="hold"/>
                                        <p:tgtEl>
                                          <p:spTgt spid="15"/>
                                        </p:tgtEl>
                                        <p:attrNameLst>
                                          <p:attrName>ppt_w</p:attrName>
                                        </p:attrNameLst>
                                      </p:cBhvr>
                                      <p:tavLst>
                                        <p:tav tm="0">
                                          <p:val>
                                            <p:fltVal val="0"/>
                                          </p:val>
                                        </p:tav>
                                        <p:tav tm="100000">
                                          <p:val>
                                            <p:strVal val="#ppt_w"/>
                                          </p:val>
                                        </p:tav>
                                      </p:tavLst>
                                    </p:anim>
                                    <p:anim calcmode="lin" valueType="num">
                                      <p:cBhvr>
                                        <p:cTn id="26" dur="600" fill="hold"/>
                                        <p:tgtEl>
                                          <p:spTgt spid="15"/>
                                        </p:tgtEl>
                                        <p:attrNameLst>
                                          <p:attrName>ppt_h</p:attrName>
                                        </p:attrNameLst>
                                      </p:cBhvr>
                                      <p:tavLst>
                                        <p:tav tm="0">
                                          <p:val>
                                            <p:fltVal val="0"/>
                                          </p:val>
                                        </p:tav>
                                        <p:tav tm="100000">
                                          <p:val>
                                            <p:strVal val="#ppt_h"/>
                                          </p:val>
                                        </p:tav>
                                      </p:tavLst>
                                    </p:anim>
                                  </p:childTnLst>
                                </p:cTn>
                              </p:par>
                            </p:childTnLst>
                          </p:cTn>
                        </p:par>
                        <p:par>
                          <p:cTn id="27" fill="hold">
                            <p:stCondLst>
                              <p:cond delay="0"/>
                            </p:stCondLst>
                            <p:childTnLst>
                              <p:par>
                                <p:cTn id="28" presetID="9" presetClass="entr" presetSubtype="0" fill="hold" grpId="0" nodeType="afterEffect">
                                  <p:stCondLst>
                                    <p:cond delay="0"/>
                                  </p:stCondLst>
                                  <p:childTnLst>
                                    <p:set>
                                      <p:cBhvr>
                                        <p:cTn id="29" dur="indefinite" fill="hold"/>
                                        <p:tgtEl>
                                          <p:spTgt spid="27"/>
                                        </p:tgtEl>
                                        <p:attrNameLst>
                                          <p:attrName>style.visibility</p:attrName>
                                        </p:attrNameLst>
                                      </p:cBhvr>
                                      <p:to>
                                        <p:strVal val="visible"/>
                                      </p:to>
                                    </p:set>
                                    <p:animEffect transition="in" filter="dissolve">
                                      <p:cBhvr>
                                        <p:cTn id="30" dur="600"/>
                                        <p:tgtEl>
                                          <p:spTgt spid="27"/>
                                        </p:tgtEl>
                                      </p:cBhvr>
                                    </p:animEffect>
                                  </p:childTnLst>
                                </p:cTn>
                              </p:par>
                            </p:childTnLst>
                          </p:cTn>
                        </p:par>
                        <p:par>
                          <p:cTn id="31" fill="hold">
                            <p:stCondLst>
                              <p:cond delay="0"/>
                            </p:stCondLst>
                            <p:childTnLst>
                              <p:par>
                                <p:cTn id="32" presetID="4" presetClass="entr" presetSubtype="32" fill="hold" grpId="0" nodeType="afterEffect">
                                  <p:stCondLst>
                                    <p:cond delay="0"/>
                                  </p:stCondLst>
                                  <p:childTnLst>
                                    <p:set>
                                      <p:cBhvr>
                                        <p:cTn id="33" dur="indefinite" fill="hold"/>
                                        <p:tgtEl>
                                          <p:spTgt spid="7"/>
                                        </p:tgtEl>
                                        <p:attrNameLst>
                                          <p:attrName>style.visibility</p:attrName>
                                        </p:attrNameLst>
                                      </p:cBhvr>
                                      <p:to>
                                        <p:strVal val="visible"/>
                                      </p:to>
                                    </p:set>
                                    <p:animEffect transition="in" filter="box(out)">
                                      <p:cBhvr>
                                        <p:cTn id="34" dur="600"/>
                                        <p:tgtEl>
                                          <p:spTgt spid="7"/>
                                        </p:tgtEl>
                                      </p:cBhvr>
                                    </p:animEffect>
                                  </p:childTnLst>
                                </p:cTn>
                              </p:par>
                            </p:childTnLst>
                          </p:cTn>
                        </p:par>
                        <p:par>
                          <p:cTn id="35" fill="hold">
                            <p:stCondLst>
                              <p:cond delay="0"/>
                            </p:stCondLst>
                            <p:childTnLst>
                              <p:par>
                                <p:cTn id="36" presetID="2" presetClass="entr" presetSubtype="1" fill="hold" grpId="0" nodeType="afterEffect">
                                  <p:stCondLst>
                                    <p:cond delay="0"/>
                                  </p:stCondLst>
                                  <p:childTnLst>
                                    <p:set>
                                      <p:cBhvr>
                                        <p:cTn id="37" dur="indefinite" fill="hold"/>
                                        <p:tgtEl>
                                          <p:spTgt spid="34"/>
                                        </p:tgtEl>
                                        <p:attrNameLst>
                                          <p:attrName>style.visibility</p:attrName>
                                        </p:attrNameLst>
                                      </p:cBhvr>
                                      <p:to>
                                        <p:strVal val="visible"/>
                                      </p:to>
                                    </p:set>
                                    <p:anim calcmode="lin" valueType="num">
                                      <p:cBhvr>
                                        <p:cTn id="38" dur="80" fill="hold"/>
                                        <p:tgtEl>
                                          <p:spTgt spid="34"/>
                                        </p:tgtEl>
                                        <p:attrNameLst>
                                          <p:attrName>ppt_x</p:attrName>
                                        </p:attrNameLst>
                                      </p:cBhvr>
                                      <p:tavLst>
                                        <p:tav tm="0">
                                          <p:val>
                                            <p:strVal val="#ppt_x"/>
                                          </p:val>
                                        </p:tav>
                                        <p:tav tm="100000">
                                          <p:val>
                                            <p:strVal val="#ppt_x"/>
                                          </p:val>
                                        </p:tav>
                                      </p:tavLst>
                                    </p:anim>
                                    <p:anim calcmode="lin" valueType="num">
                                      <p:cBhvr>
                                        <p:cTn id="39" dur="80" fill="hold"/>
                                        <p:tgtEl>
                                          <p:spTgt spid="34"/>
                                        </p:tgtEl>
                                        <p:attrNameLst>
                                          <p:attrName>ppt_y</p:attrName>
                                        </p:attrNameLst>
                                      </p:cBhvr>
                                      <p:tavLst>
                                        <p:tav tm="0">
                                          <p:val>
                                            <p:strVal val="0-#ppt_h/2"/>
                                          </p:val>
                                        </p:tav>
                                        <p:tav tm="100000">
                                          <p:val>
                                            <p:strVal val="#ppt_y"/>
                                          </p:val>
                                        </p:tav>
                                      </p:tavLst>
                                    </p:anim>
                                  </p:childTnLst>
                                </p:cTn>
                              </p:par>
                            </p:childTnLst>
                          </p:cTn>
                        </p:par>
                        <p:par>
                          <p:cTn id="40" fill="hold">
                            <p:stCondLst>
                              <p:cond delay="0"/>
                            </p:stCondLst>
                            <p:childTnLst>
                              <p:par>
                                <p:cTn id="41" presetID="23" presetClass="entr" presetSubtype="32" fill="hold" grpId="0" nodeType="afterEffect">
                                  <p:stCondLst>
                                    <p:cond delay="0"/>
                                  </p:stCondLst>
                                  <p:childTnLst>
                                    <p:set>
                                      <p:cBhvr>
                                        <p:cTn id="42" dur="indefinite" fill="hold"/>
                                        <p:tgtEl>
                                          <p:spTgt spid="12"/>
                                        </p:tgtEl>
                                        <p:attrNameLst>
                                          <p:attrName>style.visibility</p:attrName>
                                        </p:attrNameLst>
                                      </p:cBhvr>
                                      <p:to>
                                        <p:strVal val="visible"/>
                                      </p:to>
                                    </p:set>
                                    <p:anim calcmode="lin" valueType="num">
                                      <p:cBhvr>
                                        <p:cTn id="43" dur="600" fill="hold"/>
                                        <p:tgtEl>
                                          <p:spTgt spid="12"/>
                                        </p:tgtEl>
                                        <p:attrNameLst>
                                          <p:attrName>ppt_w</p:attrName>
                                        </p:attrNameLst>
                                      </p:cBhvr>
                                      <p:tavLst>
                                        <p:tav tm="0">
                                          <p:val>
                                            <p:fltVal val="0"/>
                                          </p:val>
                                        </p:tav>
                                        <p:tav tm="100000">
                                          <p:val>
                                            <p:strVal val="#ppt_w"/>
                                          </p:val>
                                        </p:tav>
                                      </p:tavLst>
                                    </p:anim>
                                    <p:anim calcmode="lin" valueType="num">
                                      <p:cBhvr>
                                        <p:cTn id="44" dur="600" fill="hold"/>
                                        <p:tgtEl>
                                          <p:spTgt spid="12"/>
                                        </p:tgtEl>
                                        <p:attrNameLst>
                                          <p:attrName>ppt_h</p:attrName>
                                        </p:attrNameLst>
                                      </p:cBhvr>
                                      <p:tavLst>
                                        <p:tav tm="0">
                                          <p:val>
                                            <p:fltVal val="0"/>
                                          </p:val>
                                        </p:tav>
                                        <p:tav tm="100000">
                                          <p:val>
                                            <p:strVal val="#ppt_h"/>
                                          </p:val>
                                        </p:tav>
                                      </p:tavLst>
                                    </p:anim>
                                  </p:childTnLst>
                                </p:cTn>
                              </p:par>
                            </p:childTnLst>
                          </p:cTn>
                        </p:par>
                        <p:par>
                          <p:cTn id="45" fill="hold">
                            <p:stCondLst>
                              <p:cond delay="0"/>
                            </p:stCondLst>
                            <p:childTnLst>
                              <p:par>
                                <p:cTn id="46" presetID="9" presetClass="entr" presetSubtype="0" fill="hold" grpId="0" nodeType="afterEffect">
                                  <p:stCondLst>
                                    <p:cond delay="0"/>
                                  </p:stCondLst>
                                  <p:childTnLst>
                                    <p:set>
                                      <p:cBhvr>
                                        <p:cTn id="47" dur="indefinite" fill="hold"/>
                                        <p:tgtEl>
                                          <p:spTgt spid="26"/>
                                        </p:tgtEl>
                                        <p:attrNameLst>
                                          <p:attrName>style.visibility</p:attrName>
                                        </p:attrNameLst>
                                      </p:cBhvr>
                                      <p:to>
                                        <p:strVal val="visible"/>
                                      </p:to>
                                    </p:set>
                                    <p:animEffect transition="in" filter="dissolve">
                                      <p:cBhvr>
                                        <p:cTn id="48" dur="600"/>
                                        <p:tgtEl>
                                          <p:spTgt spid="26"/>
                                        </p:tgtEl>
                                      </p:cBhvr>
                                    </p:animEffect>
                                  </p:childTnLst>
                                </p:cTn>
                              </p:par>
                            </p:childTnLst>
                          </p:cTn>
                        </p:par>
                        <p:par>
                          <p:cTn id="49" fill="hold">
                            <p:stCondLst>
                              <p:cond delay="0"/>
                            </p:stCondLst>
                            <p:childTnLst>
                              <p:par>
                                <p:cTn id="50" presetID="4" presetClass="entr" presetSubtype="32" fill="hold" grpId="0" nodeType="afterEffect">
                                  <p:stCondLst>
                                    <p:cond delay="0"/>
                                  </p:stCondLst>
                                  <p:childTnLst>
                                    <p:set>
                                      <p:cBhvr>
                                        <p:cTn id="51" dur="indefinite" fill="hold"/>
                                        <p:tgtEl>
                                          <p:spTgt spid="4"/>
                                        </p:tgtEl>
                                        <p:attrNameLst>
                                          <p:attrName>style.visibility</p:attrName>
                                        </p:attrNameLst>
                                      </p:cBhvr>
                                      <p:to>
                                        <p:strVal val="visible"/>
                                      </p:to>
                                    </p:set>
                                    <p:animEffect transition="in" filter="box(out)">
                                      <p:cBhvr>
                                        <p:cTn id="52" dur="600"/>
                                        <p:tgtEl>
                                          <p:spTgt spid="4"/>
                                        </p:tgtEl>
                                      </p:cBhvr>
                                    </p:animEffect>
                                  </p:childTnLst>
                                </p:cTn>
                              </p:par>
                            </p:childTnLst>
                          </p:cTn>
                        </p:par>
                        <p:par>
                          <p:cTn id="53" fill="hold">
                            <p:stCondLst>
                              <p:cond delay="0"/>
                            </p:stCondLst>
                            <p:childTnLst>
                              <p:par>
                                <p:cTn id="54" presetID="2" presetClass="entr" presetSubtype="1" fill="hold" grpId="0" nodeType="afterEffect">
                                  <p:stCondLst>
                                    <p:cond delay="0"/>
                                  </p:stCondLst>
                                  <p:childTnLst>
                                    <p:set>
                                      <p:cBhvr>
                                        <p:cTn id="55" dur="indefinite" fill="hold"/>
                                        <p:tgtEl>
                                          <p:spTgt spid="28"/>
                                        </p:tgtEl>
                                        <p:attrNameLst>
                                          <p:attrName>style.visibility</p:attrName>
                                        </p:attrNameLst>
                                      </p:cBhvr>
                                      <p:to>
                                        <p:strVal val="visible"/>
                                      </p:to>
                                    </p:set>
                                    <p:anim calcmode="lin" valueType="num">
                                      <p:cBhvr>
                                        <p:cTn id="56" dur="80" fill="hold"/>
                                        <p:tgtEl>
                                          <p:spTgt spid="28"/>
                                        </p:tgtEl>
                                        <p:attrNameLst>
                                          <p:attrName>ppt_x</p:attrName>
                                        </p:attrNameLst>
                                      </p:cBhvr>
                                      <p:tavLst>
                                        <p:tav tm="0">
                                          <p:val>
                                            <p:strVal val="#ppt_x"/>
                                          </p:val>
                                        </p:tav>
                                        <p:tav tm="100000">
                                          <p:val>
                                            <p:strVal val="#ppt_x"/>
                                          </p:val>
                                        </p:tav>
                                      </p:tavLst>
                                    </p:anim>
                                    <p:anim calcmode="lin" valueType="num">
                                      <p:cBhvr>
                                        <p:cTn id="57" dur="80" fill="hold"/>
                                        <p:tgtEl>
                                          <p:spTgt spid="28"/>
                                        </p:tgtEl>
                                        <p:attrNameLst>
                                          <p:attrName>ppt_y</p:attrName>
                                        </p:attrNameLst>
                                      </p:cBhvr>
                                      <p:tavLst>
                                        <p:tav tm="0">
                                          <p:val>
                                            <p:strVal val="0-#ppt_h/2"/>
                                          </p:val>
                                        </p:tav>
                                        <p:tav tm="100000">
                                          <p:val>
                                            <p:strVal val="#ppt_y"/>
                                          </p:val>
                                        </p:tav>
                                      </p:tavLst>
                                    </p:anim>
                                  </p:childTnLst>
                                </p:cTn>
                              </p:par>
                            </p:childTnLst>
                          </p:cTn>
                        </p:par>
                        <p:par>
                          <p:cTn id="58" fill="hold">
                            <p:stCondLst>
                              <p:cond delay="0"/>
                            </p:stCondLst>
                            <p:childTnLst>
                              <p:par>
                                <p:cTn id="59" presetID="23" presetClass="entr" presetSubtype="32" fill="hold" grpId="0" nodeType="afterEffect">
                                  <p:stCondLst>
                                    <p:cond delay="0"/>
                                  </p:stCondLst>
                                  <p:childTnLst>
                                    <p:set>
                                      <p:cBhvr>
                                        <p:cTn id="60" dur="indefinite" fill="hold"/>
                                        <p:tgtEl>
                                          <p:spTgt spid="9"/>
                                        </p:tgtEl>
                                        <p:attrNameLst>
                                          <p:attrName>style.visibility</p:attrName>
                                        </p:attrNameLst>
                                      </p:cBhvr>
                                      <p:to>
                                        <p:strVal val="visible"/>
                                      </p:to>
                                    </p:set>
                                    <p:anim calcmode="lin" valueType="num">
                                      <p:cBhvr>
                                        <p:cTn id="61" dur="600" fill="hold"/>
                                        <p:tgtEl>
                                          <p:spTgt spid="9"/>
                                        </p:tgtEl>
                                        <p:attrNameLst>
                                          <p:attrName>ppt_w</p:attrName>
                                        </p:attrNameLst>
                                      </p:cBhvr>
                                      <p:tavLst>
                                        <p:tav tm="0">
                                          <p:val>
                                            <p:fltVal val="0"/>
                                          </p:val>
                                        </p:tav>
                                        <p:tav tm="100000">
                                          <p:val>
                                            <p:strVal val="#ppt_w"/>
                                          </p:val>
                                        </p:tav>
                                      </p:tavLst>
                                    </p:anim>
                                    <p:anim calcmode="lin" valueType="num">
                                      <p:cBhvr>
                                        <p:cTn id="62" dur="600" fill="hold"/>
                                        <p:tgtEl>
                                          <p:spTgt spid="9"/>
                                        </p:tgtEl>
                                        <p:attrNameLst>
                                          <p:attrName>ppt_h</p:attrName>
                                        </p:attrNameLst>
                                      </p:cBhvr>
                                      <p:tavLst>
                                        <p:tav tm="0">
                                          <p:val>
                                            <p:fltVal val="0"/>
                                          </p:val>
                                        </p:tav>
                                        <p:tav tm="100000">
                                          <p:val>
                                            <p:strVal val="#ppt_h"/>
                                          </p:val>
                                        </p:tav>
                                      </p:tavLst>
                                    </p:anim>
                                  </p:childTnLst>
                                </p:cTn>
                              </p:par>
                            </p:childTnLst>
                          </p:cTn>
                        </p:par>
                        <p:par>
                          <p:cTn id="63" fill="hold">
                            <p:stCondLst>
                              <p:cond delay="0"/>
                            </p:stCondLst>
                            <p:childTnLst>
                              <p:par>
                                <p:cTn id="64" presetID="9" presetClass="entr" presetSubtype="0" fill="hold" grpId="0" nodeType="afterEffect">
                                  <p:stCondLst>
                                    <p:cond delay="0"/>
                                  </p:stCondLst>
                                  <p:childTnLst>
                                    <p:set>
                                      <p:cBhvr>
                                        <p:cTn id="65" dur="indefinite" fill="hold"/>
                                        <p:tgtEl>
                                          <p:spTgt spid="24"/>
                                        </p:tgtEl>
                                        <p:attrNameLst>
                                          <p:attrName>style.visibility</p:attrName>
                                        </p:attrNameLst>
                                      </p:cBhvr>
                                      <p:to>
                                        <p:strVal val="visible"/>
                                      </p:to>
                                    </p:set>
                                    <p:animEffect transition="in" filter="dissolve">
                                      <p:cBhvr>
                                        <p:cTn id="66" dur="600"/>
                                        <p:tgtEl>
                                          <p:spTgt spid="24"/>
                                        </p:tgtEl>
                                      </p:cBhvr>
                                    </p:animEffect>
                                  </p:childTnLst>
                                </p:cTn>
                              </p:par>
                            </p:childTnLst>
                          </p:cTn>
                        </p:par>
                        <p:par>
                          <p:cTn id="67" fill="hold">
                            <p:stCondLst>
                              <p:cond delay="0"/>
                            </p:stCondLst>
                            <p:childTnLst>
                              <p:par>
                                <p:cTn id="68" presetID="4" presetClass="entr" presetSubtype="32" fill="hold" grpId="0" nodeType="afterEffect">
                                  <p:stCondLst>
                                    <p:cond delay="0"/>
                                  </p:stCondLst>
                                  <p:childTnLst>
                                    <p:set>
                                      <p:cBhvr>
                                        <p:cTn id="69" dur="indefinite" fill="hold"/>
                                        <p:tgtEl>
                                          <p:spTgt spid="6"/>
                                        </p:tgtEl>
                                        <p:attrNameLst>
                                          <p:attrName>style.visibility</p:attrName>
                                        </p:attrNameLst>
                                      </p:cBhvr>
                                      <p:to>
                                        <p:strVal val="visible"/>
                                      </p:to>
                                    </p:set>
                                    <p:animEffect transition="in" filter="box(out)">
                                      <p:cBhvr>
                                        <p:cTn id="70" dur="600"/>
                                        <p:tgtEl>
                                          <p:spTgt spid="6"/>
                                        </p:tgtEl>
                                      </p:cBhvr>
                                    </p:animEffect>
                                  </p:childTnLst>
                                </p:cTn>
                              </p:par>
                            </p:childTnLst>
                          </p:cTn>
                        </p:par>
                        <p:par>
                          <p:cTn id="71" fill="hold">
                            <p:stCondLst>
                              <p:cond delay="0"/>
                            </p:stCondLst>
                            <p:childTnLst>
                              <p:par>
                                <p:cTn id="72" presetID="2" presetClass="entr" presetSubtype="1" fill="hold" grpId="0" nodeType="afterEffect">
                                  <p:stCondLst>
                                    <p:cond delay="0"/>
                                  </p:stCondLst>
                                  <p:childTnLst>
                                    <p:set>
                                      <p:cBhvr>
                                        <p:cTn id="73" dur="indefinite" fill="hold"/>
                                        <p:tgtEl>
                                          <p:spTgt spid="21"/>
                                        </p:tgtEl>
                                        <p:attrNameLst>
                                          <p:attrName>style.visibility</p:attrName>
                                        </p:attrNameLst>
                                      </p:cBhvr>
                                      <p:to>
                                        <p:strVal val="visible"/>
                                      </p:to>
                                    </p:set>
                                    <p:anim calcmode="lin" valueType="num">
                                      <p:cBhvr>
                                        <p:cTn id="74" dur="80" fill="hold"/>
                                        <p:tgtEl>
                                          <p:spTgt spid="21"/>
                                        </p:tgtEl>
                                        <p:attrNameLst>
                                          <p:attrName>ppt_x</p:attrName>
                                        </p:attrNameLst>
                                      </p:cBhvr>
                                      <p:tavLst>
                                        <p:tav tm="0">
                                          <p:val>
                                            <p:strVal val="#ppt_x"/>
                                          </p:val>
                                        </p:tav>
                                        <p:tav tm="100000">
                                          <p:val>
                                            <p:strVal val="#ppt_x"/>
                                          </p:val>
                                        </p:tav>
                                      </p:tavLst>
                                    </p:anim>
                                    <p:anim calcmode="lin" valueType="num">
                                      <p:cBhvr>
                                        <p:cTn id="75" dur="8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wipe(down)">
                                      <p:cBhvr>
                                        <p:cTn id="80" dur="500"/>
                                        <p:tgtEl>
                                          <p:spTgt spid="3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wipe(down)">
                                      <p:cBhvr>
                                        <p:cTn id="85" dur="500"/>
                                        <p:tgtEl>
                                          <p:spTgt spid="3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down)">
                                      <p:cBhvr>
                                        <p:cTn id="90" dur="500"/>
                                        <p:tgtEl>
                                          <p:spTgt spid="3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down)">
                                      <p:cBhvr>
                                        <p:cTn id="9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dvAuto="0"/>
      <p:bldP spid="5" grpId="0" bldLvl="0" animBg="1" advAuto="0"/>
      <p:bldP spid="6" grpId="0" bldLvl="0" animBg="1" advAuto="0"/>
      <p:bldP spid="7" grpId="0" bldLvl="0" animBg="1" advAuto="0"/>
      <p:bldP spid="9" grpId="0" bldLvl="0" animBg="1" advAuto="0"/>
      <p:bldP spid="12" grpId="0" bldLvl="0" animBg="1" advAuto="0"/>
      <p:bldP spid="15" grpId="0" bldLvl="0" animBg="1" advAuto="0"/>
      <p:bldP spid="18" grpId="0" bldLvl="0" animBg="1" advAuto="0"/>
      <p:bldP spid="21" grpId="0" bldLvl="0" advAuto="0"/>
      <p:bldP spid="24" grpId="0" bldLvl="0" animBg="1" advAuto="0"/>
      <p:bldP spid="25" grpId="0" bldLvl="0" animBg="1" advAuto="0"/>
      <p:bldP spid="26" grpId="0" bldLvl="0" animBg="1" advAuto="0"/>
      <p:bldP spid="27" grpId="0" bldLvl="0" animBg="1" advAuto="0"/>
      <p:bldP spid="28" grpId="0" bldLvl="0" advAuto="0"/>
      <p:bldP spid="31" grpId="0" bldLvl="0" advAuto="0"/>
      <p:bldP spid="34" grpId="0" bldLvl="0" advAuto="0"/>
      <p:bldP spid="37" grpId="0"/>
      <p:bldP spid="38" grpId="0"/>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C56FFB0-9664-4F3C-858D-10C484739434}"/>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43D75421-0C42-4ADB-A724-5CCA320390E8}"/>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sp>
        <p:nvSpPr>
          <p:cNvPr id="4" name="矩形 3">
            <a:extLst>
              <a:ext uri="{FF2B5EF4-FFF2-40B4-BE49-F238E27FC236}">
                <a16:creationId xmlns:a16="http://schemas.microsoft.com/office/drawing/2014/main" id="{61E25CD0-C695-4F46-8D37-DDD113DF69EC}"/>
              </a:ext>
            </a:extLst>
          </p:cNvPr>
          <p:cNvSpPr/>
          <p:nvPr/>
        </p:nvSpPr>
        <p:spPr>
          <a:xfrm>
            <a:off x="4444793" y="1227128"/>
            <a:ext cx="3779520" cy="1510628"/>
          </a:xfrm>
          <a:prstGeom prst="rect">
            <a:avLst/>
          </a:prstGeom>
          <a:solidFill>
            <a:srgbClr val="B3D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93">
            <a:extLst>
              <a:ext uri="{FF2B5EF4-FFF2-40B4-BE49-F238E27FC236}">
                <a16:creationId xmlns:a16="http://schemas.microsoft.com/office/drawing/2014/main" id="{5E1D397F-7278-4F20-8A06-28EB9C4B9D72}"/>
              </a:ext>
            </a:extLst>
          </p:cNvPr>
          <p:cNvSpPr/>
          <p:nvPr/>
        </p:nvSpPr>
        <p:spPr>
          <a:xfrm rot="10800000">
            <a:off x="7866613" y="237194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6F5A6208-F9D5-463F-85CE-EFE285E9DD1B}"/>
              </a:ext>
            </a:extLst>
          </p:cNvPr>
          <p:cNvGrpSpPr/>
          <p:nvPr/>
        </p:nvGrpSpPr>
        <p:grpSpPr>
          <a:xfrm>
            <a:off x="4632463" y="1558705"/>
            <a:ext cx="3297789" cy="598676"/>
            <a:chOff x="4157710" y="1901662"/>
            <a:chExt cx="4624557" cy="798234"/>
          </a:xfrm>
        </p:grpSpPr>
        <p:sp>
          <p:nvSpPr>
            <p:cNvPr id="10" name="矩形 9">
              <a:extLst>
                <a:ext uri="{FF2B5EF4-FFF2-40B4-BE49-F238E27FC236}">
                  <a16:creationId xmlns:a16="http://schemas.microsoft.com/office/drawing/2014/main" id="{1E65421B-A053-442B-A724-65BC7DB446CE}"/>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200" b="1" dirty="0">
                <a:solidFill>
                  <a:schemeClr val="bg1"/>
                </a:solidFill>
                <a:latin typeface="微软雅黑"/>
                <a:ea typeface="微软雅黑"/>
                <a:cs typeface="Arial" panose="020B0604020202020204" pitchFamily="34" charset="0"/>
              </a:endParaRPr>
            </a:p>
          </p:txBody>
        </p:sp>
        <p:sp>
          <p:nvSpPr>
            <p:cNvPr id="11" name="矩形 10">
              <a:extLst>
                <a:ext uri="{FF2B5EF4-FFF2-40B4-BE49-F238E27FC236}">
                  <a16:creationId xmlns:a16="http://schemas.microsoft.com/office/drawing/2014/main" id="{B6ED9B9C-4103-4D30-A397-D401C33CB863}"/>
                </a:ext>
              </a:extLst>
            </p:cNvPr>
            <p:cNvSpPr/>
            <p:nvPr/>
          </p:nvSpPr>
          <p:spPr>
            <a:xfrm>
              <a:off x="4157710" y="1901662"/>
              <a:ext cx="3458556" cy="448926"/>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1"/>
                  </a:solidFill>
                  <a:latin typeface="微软雅黑"/>
                  <a:ea typeface="微软雅黑"/>
                  <a:cs typeface="Arial" panose="020B0604020202020204" pitchFamily="34" charset="0"/>
                </a:rPr>
                <a:t>标题文字添加此处</a:t>
              </a:r>
            </a:p>
          </p:txBody>
        </p:sp>
      </p:grpSp>
      <p:sp>
        <p:nvSpPr>
          <p:cNvPr id="12" name="矩形 11">
            <a:extLst>
              <a:ext uri="{FF2B5EF4-FFF2-40B4-BE49-F238E27FC236}">
                <a16:creationId xmlns:a16="http://schemas.microsoft.com/office/drawing/2014/main" id="{75733F32-0380-4280-B340-BF136F680ED1}"/>
              </a:ext>
            </a:extLst>
          </p:cNvPr>
          <p:cNvSpPr/>
          <p:nvPr/>
        </p:nvSpPr>
        <p:spPr>
          <a:xfrm>
            <a:off x="4632463" y="1896676"/>
            <a:ext cx="3522182" cy="526811"/>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
        <p:nvSpPr>
          <p:cNvPr id="13" name="TextBox 7">
            <a:extLst>
              <a:ext uri="{FF2B5EF4-FFF2-40B4-BE49-F238E27FC236}">
                <a16:creationId xmlns:a16="http://schemas.microsoft.com/office/drawing/2014/main" id="{13A20DD0-E7B6-4FAC-90AB-5B4A707CC09B}"/>
              </a:ext>
            </a:extLst>
          </p:cNvPr>
          <p:cNvSpPr txBox="1"/>
          <p:nvPr/>
        </p:nvSpPr>
        <p:spPr>
          <a:xfrm>
            <a:off x="2864705" y="3241094"/>
            <a:ext cx="3335171" cy="646331"/>
          </a:xfrm>
          <a:prstGeom prst="rect">
            <a:avLst/>
          </a:prstGeom>
          <a:noFill/>
        </p:spPr>
        <p:txBody>
          <a:bodyPr wrap="square" rtlCol="0">
            <a:spAutoFit/>
          </a:bodyPr>
          <a:lstStyle/>
          <a:p>
            <a:pPr algn="ctr"/>
            <a:r>
              <a:rPr lang="en-US" b="1" spc="300" dirty="0">
                <a:latin typeface="Montserrat" charset="0"/>
                <a:ea typeface="Montserrat" charset="0"/>
                <a:cs typeface="Montserrat" charset="0"/>
              </a:rPr>
              <a:t>WRITE HERE</a:t>
            </a:r>
            <a:r>
              <a:rPr lang="en-US" altLang="zh-CN" b="1" spc="300" dirty="0">
                <a:latin typeface="Montserrat" charset="0"/>
                <a:ea typeface="Montserrat" charset="0"/>
                <a:cs typeface="Montserrat" charset="0"/>
              </a:rPr>
              <a:t>YOUR TITLE</a:t>
            </a:r>
          </a:p>
          <a:p>
            <a:pPr algn="ctr"/>
            <a:endParaRPr lang="en-US" b="1" spc="300" dirty="0">
              <a:latin typeface="Montserrat" charset="0"/>
              <a:ea typeface="Montserrat" charset="0"/>
              <a:cs typeface="Montserrat" charset="0"/>
            </a:endParaRPr>
          </a:p>
        </p:txBody>
      </p:sp>
      <p:sp>
        <p:nvSpPr>
          <p:cNvPr id="14" name="文本框 13">
            <a:extLst>
              <a:ext uri="{FF2B5EF4-FFF2-40B4-BE49-F238E27FC236}">
                <a16:creationId xmlns:a16="http://schemas.microsoft.com/office/drawing/2014/main" id="{B585A61B-2CE2-4D2D-9737-E0A33DBAF10F}"/>
              </a:ext>
            </a:extLst>
          </p:cNvPr>
          <p:cNvSpPr txBox="1"/>
          <p:nvPr/>
        </p:nvSpPr>
        <p:spPr>
          <a:xfrm>
            <a:off x="1138354" y="3708658"/>
            <a:ext cx="6612878" cy="477054"/>
          </a:xfrm>
          <a:prstGeom prst="rect">
            <a:avLst/>
          </a:prstGeom>
          <a:noFill/>
        </p:spPr>
        <p:txBody>
          <a:bodyPr wrap="square" rtlCol="0">
            <a:spAutoFit/>
            <a:scene3d>
              <a:camera prst="orthographicFront"/>
              <a:lightRig rig="threePt" dir="t"/>
            </a:scene3d>
            <a:sp3d contourW="12700"/>
          </a:bodyPr>
          <a:lstStyle/>
          <a:p>
            <a:pPr algn="ctr" defTabSz="675805">
              <a:lnSpc>
                <a:spcPct val="125000"/>
              </a:lnSpc>
              <a:defRPr/>
            </a:pPr>
            <a:r>
              <a:rPr lang="en-US" altLang="zh-CN" sz="1000" dirty="0">
                <a:solidFill>
                  <a:prstClr val="white">
                    <a:lumMod val="50000"/>
                  </a:prstClr>
                </a:solidFill>
                <a:latin typeface="微软雅黑"/>
                <a:ea typeface="微软雅黑"/>
              </a:rPr>
              <a:t>The user can demonstrate on a projector or computer, or print the presentation and make it into a film to be used in a wider field</a:t>
            </a:r>
          </a:p>
        </p:txBody>
      </p:sp>
      <p:pic>
        <p:nvPicPr>
          <p:cNvPr id="17" name="图片 16">
            <a:extLst>
              <a:ext uri="{FF2B5EF4-FFF2-40B4-BE49-F238E27FC236}">
                <a16:creationId xmlns:a16="http://schemas.microsoft.com/office/drawing/2014/main" id="{BDC4F849-BB82-4C34-B343-FA6A2AB8C4C6}"/>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36641"/>
          <a:stretch/>
        </p:blipFill>
        <p:spPr>
          <a:xfrm>
            <a:off x="701872" y="1227129"/>
            <a:ext cx="3673253" cy="1510628"/>
          </a:xfrm>
          <a:prstGeom prst="rect">
            <a:avLst/>
          </a:prstGeom>
        </p:spPr>
      </p:pic>
      <p:sp>
        <p:nvSpPr>
          <p:cNvPr id="18" name="矩形 93">
            <a:extLst>
              <a:ext uri="{FF2B5EF4-FFF2-40B4-BE49-F238E27FC236}">
                <a16:creationId xmlns:a16="http://schemas.microsoft.com/office/drawing/2014/main" id="{50C049DC-AFBC-4938-BBCE-D3AF83491686}"/>
              </a:ext>
            </a:extLst>
          </p:cNvPr>
          <p:cNvSpPr/>
          <p:nvPr/>
        </p:nvSpPr>
        <p:spPr>
          <a:xfrm>
            <a:off x="835091" y="130527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3049996"/>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500"/>
                            </p:stCondLst>
                            <p:childTnLst>
                              <p:par>
                                <p:cTn id="21" presetID="53" presetClass="entr" presetSubtype="52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fltVal val="0.5"/>
                                          </p:val>
                                        </p:tav>
                                        <p:tav tm="100000">
                                          <p:val>
                                            <p:strVal val="#ppt_x"/>
                                          </p:val>
                                        </p:tav>
                                      </p:tavLst>
                                    </p:anim>
                                    <p:anim calcmode="lin" valueType="num">
                                      <p:cBhvr>
                                        <p:cTn id="27" dur="500" fill="hold"/>
                                        <p:tgtEl>
                                          <p:spTgt spid="1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3A64018-F824-49E3-8ABE-544CB774AEE0}"/>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3D15B7F5-1BA3-4321-9E81-0094F8229CEE}"/>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4" name="57b1f106-7d91-43ad-b106-72ae46f72739" descr="VgcAAB+LCAAAAAAABADVU11PgzAU/S9V33BhRLfIG9PM8KAzGdEHs4cKdXShZSnFzCz8d1to+RjI4E3DS7k9p/ec+3EEl/x7j4AN1gQy/oDhlkHickSAAdwA2DSNIgMsMA0w3T6yON0nwH4/lrT6zRvm4SuMUiS5FHMMo+LXbuE17AlTTFKiYObEFCF4qIWmZhHEQRChOsylHLGvMsNUxvLzmjORYBkzArlIeDSzK6CugD2bT8xMkgN0EA8ZwCtkaT1KnixAp095IW06wS5NOEGUV6QXKEqHhKoOv21ehS7lWKf1uL7rqIg1N3MP6uV1CPfoWTwl9aoKyBDYlOYaYkVecWjYzoxf9XroMNKhZNS9dbWjV32eshKvFHTJ3nQILwfxPo5idn4QNax1v/r8xD7yQkSQxniYcocGQnOgp3DB8DbkFCWJCqw+dsjnNZp9K1FpEoo3L5bLG2s+cxyg7ZlZ1zTqhEOn8QQ/pE05pd4n4TdB3PF9UWalvDCUx1s+tfwxc6hlNnpZBHtG8O+Zc/2Y/nNv1pgV7PPWu4OyUOdXMEd1rYGiD92CJnxILSWjwo1pt8rVqEjhYyO+H75i7zlWBwAA">
            <a:extLst>
              <a:ext uri="{FF2B5EF4-FFF2-40B4-BE49-F238E27FC236}">
                <a16:creationId xmlns:a16="http://schemas.microsoft.com/office/drawing/2014/main" id="{D9E6274E-DDB0-4A3F-BA35-50E828EE88A1}"/>
              </a:ext>
            </a:extLst>
          </p:cNvPr>
          <p:cNvGrpSpPr>
            <a:grpSpLocks noChangeAspect="1"/>
          </p:cNvGrpSpPr>
          <p:nvPr/>
        </p:nvGrpSpPr>
        <p:grpSpPr>
          <a:xfrm>
            <a:off x="1075568" y="1039430"/>
            <a:ext cx="1627700" cy="2266379"/>
            <a:chOff x="1787007" y="1879600"/>
            <a:chExt cx="2170266" cy="3021839"/>
          </a:xfrm>
        </p:grpSpPr>
        <p:sp>
          <p:nvSpPr>
            <p:cNvPr id="5" name="BackShape2">
              <a:extLst>
                <a:ext uri="{FF2B5EF4-FFF2-40B4-BE49-F238E27FC236}">
                  <a16:creationId xmlns:a16="http://schemas.microsoft.com/office/drawing/2014/main" id="{074D1638-8352-4E39-BCBD-95C7692AC397}"/>
                </a:ext>
              </a:extLst>
            </p:cNvPr>
            <p:cNvSpPr/>
            <p:nvPr/>
          </p:nvSpPr>
          <p:spPr>
            <a:xfrm>
              <a:off x="1787007" y="2175956"/>
              <a:ext cx="2170266" cy="2170266"/>
            </a:xfrm>
            <a:prstGeom prst="donut">
              <a:avLst>
                <a:gd name="adj" fmla="val 8626"/>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8">
                <a:solidFill>
                  <a:srgbClr val="483B44"/>
                </a:solidFill>
                <a:latin typeface="Century Gothic" panose="020B0502020202020204" pitchFamily="34" charset="0"/>
              </a:endParaRPr>
            </a:p>
          </p:txBody>
        </p:sp>
        <p:sp>
          <p:nvSpPr>
            <p:cNvPr id="6" name="ValueShape">
              <a:extLst>
                <a:ext uri="{FF2B5EF4-FFF2-40B4-BE49-F238E27FC236}">
                  <a16:creationId xmlns:a16="http://schemas.microsoft.com/office/drawing/2014/main" id="{6F41A9FB-DADC-4100-86E1-7F3FE1AB7DC5}"/>
                </a:ext>
              </a:extLst>
            </p:cNvPr>
            <p:cNvSpPr/>
            <p:nvPr/>
          </p:nvSpPr>
          <p:spPr>
            <a:xfrm>
              <a:off x="1787007" y="2175956"/>
              <a:ext cx="2170266" cy="2170266"/>
            </a:xfrm>
            <a:prstGeom prst="blockArc">
              <a:avLst>
                <a:gd name="adj1" fmla="val 16200000"/>
                <a:gd name="adj2" fmla="val 9072000"/>
                <a:gd name="adj3" fmla="val 8626"/>
              </a:avLst>
            </a:prstGeom>
            <a:solidFill>
              <a:srgbClr val="18171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8" dirty="0">
                <a:solidFill>
                  <a:srgbClr val="483B44"/>
                </a:solidFill>
                <a:latin typeface="Century Gothic" panose="020B0502020202020204" pitchFamily="34" charset="0"/>
              </a:endParaRPr>
            </a:p>
          </p:txBody>
        </p:sp>
        <p:sp>
          <p:nvSpPr>
            <p:cNvPr id="7" name="ValueText">
              <a:extLst>
                <a:ext uri="{FF2B5EF4-FFF2-40B4-BE49-F238E27FC236}">
                  <a16:creationId xmlns:a16="http://schemas.microsoft.com/office/drawing/2014/main" id="{A406246A-11DF-43DE-8295-452390DF6F9A}"/>
                </a:ext>
              </a:extLst>
            </p:cNvPr>
            <p:cNvSpPr txBox="1"/>
            <p:nvPr/>
          </p:nvSpPr>
          <p:spPr>
            <a:xfrm>
              <a:off x="2496123" y="2979077"/>
              <a:ext cx="752035" cy="564026"/>
            </a:xfrm>
            <a:prstGeom prst="rect">
              <a:avLst/>
            </a:prstGeom>
          </p:spPr>
          <p:txBody>
            <a:bodyPr wrap="none" lIns="0" tIns="0" rIns="0" bIns="0" numCol="1">
              <a:prstTxWarp prst="textPlain">
                <a:avLst/>
              </a:prstTxWarp>
              <a:normAutofit/>
            </a:bodyPr>
            <a:lstStyle/>
            <a:p>
              <a:r>
                <a:rPr lang="en-US" altLang="zh-CN" sz="1018" dirty="0">
                  <a:solidFill>
                    <a:srgbClr val="483B44"/>
                  </a:solidFill>
                  <a:latin typeface="Century Gothic" panose="020B0502020202020204" pitchFamily="34" charset="0"/>
                </a:rPr>
                <a:t>67%</a:t>
              </a:r>
            </a:p>
          </p:txBody>
        </p:sp>
        <p:sp>
          <p:nvSpPr>
            <p:cNvPr id="8" name="BackShape1">
              <a:extLst>
                <a:ext uri="{FF2B5EF4-FFF2-40B4-BE49-F238E27FC236}">
                  <a16:creationId xmlns:a16="http://schemas.microsoft.com/office/drawing/2014/main" id="{F59578ED-D8AA-4A93-8C87-2EA4D2EF9C24}"/>
                </a:ext>
              </a:extLst>
            </p:cNvPr>
            <p:cNvSpPr/>
            <p:nvPr/>
          </p:nvSpPr>
          <p:spPr>
            <a:xfrm>
              <a:off x="2531003" y="1879600"/>
              <a:ext cx="697917" cy="697917"/>
            </a:xfrm>
            <a:prstGeom prst="ellipse">
              <a:avLst/>
            </a:prstGeom>
            <a:solidFill>
              <a:schemeClr val="bg1">
                <a:alpha val="82000"/>
              </a:schemeClr>
            </a:solidFill>
            <a:ln w="12700">
              <a:solidFill>
                <a:schemeClr val="tx2">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8">
                <a:solidFill>
                  <a:srgbClr val="483B44"/>
                </a:solidFill>
                <a:latin typeface="Century Gothic" panose="020B0502020202020204" pitchFamily="34" charset="0"/>
              </a:endParaRPr>
            </a:p>
          </p:txBody>
        </p:sp>
        <p:sp>
          <p:nvSpPr>
            <p:cNvPr id="9" name="IconShape">
              <a:extLst>
                <a:ext uri="{FF2B5EF4-FFF2-40B4-BE49-F238E27FC236}">
                  <a16:creationId xmlns:a16="http://schemas.microsoft.com/office/drawing/2014/main" id="{41547B46-6BDF-4745-A052-02F366102F73}"/>
                </a:ext>
              </a:extLst>
            </p:cNvPr>
            <p:cNvSpPr>
              <a:spLocks/>
            </p:cNvSpPr>
            <p:nvPr/>
          </p:nvSpPr>
          <p:spPr bwMode="auto">
            <a:xfrm>
              <a:off x="2707242" y="2056667"/>
              <a:ext cx="345438" cy="343784"/>
            </a:xfrm>
            <a:custGeom>
              <a:avLst/>
              <a:gdLst>
                <a:gd name="connsiteX0" fmla="*/ 184944 w 331788"/>
                <a:gd name="connsiteY0" fmla="*/ 180975 h 330200"/>
                <a:gd name="connsiteX1" fmla="*/ 203465 w 331788"/>
                <a:gd name="connsiteY1" fmla="*/ 180975 h 330200"/>
                <a:gd name="connsiteX2" fmla="*/ 219340 w 331788"/>
                <a:gd name="connsiteY2" fmla="*/ 198024 h 330200"/>
                <a:gd name="connsiteX3" fmla="*/ 203465 w 331788"/>
                <a:gd name="connsiteY3" fmla="*/ 211138 h 330200"/>
                <a:gd name="connsiteX4" fmla="*/ 184944 w 331788"/>
                <a:gd name="connsiteY4" fmla="*/ 211138 h 330200"/>
                <a:gd name="connsiteX5" fmla="*/ 180975 w 331788"/>
                <a:gd name="connsiteY5" fmla="*/ 207204 h 330200"/>
                <a:gd name="connsiteX6" fmla="*/ 180975 w 331788"/>
                <a:gd name="connsiteY6" fmla="*/ 184910 h 330200"/>
                <a:gd name="connsiteX7" fmla="*/ 184944 w 331788"/>
                <a:gd name="connsiteY7" fmla="*/ 180975 h 330200"/>
                <a:gd name="connsiteX8" fmla="*/ 128323 w 331788"/>
                <a:gd name="connsiteY8" fmla="*/ 120650 h 330200"/>
                <a:gd name="connsiteX9" fmla="*/ 146844 w 331788"/>
                <a:gd name="connsiteY9" fmla="*/ 120650 h 330200"/>
                <a:gd name="connsiteX10" fmla="*/ 150813 w 331788"/>
                <a:gd name="connsiteY10" fmla="*/ 124377 h 330200"/>
                <a:gd name="connsiteX11" fmla="*/ 150813 w 331788"/>
                <a:gd name="connsiteY11" fmla="*/ 145498 h 330200"/>
                <a:gd name="connsiteX12" fmla="*/ 146844 w 331788"/>
                <a:gd name="connsiteY12" fmla="*/ 149225 h 330200"/>
                <a:gd name="connsiteX13" fmla="*/ 128323 w 331788"/>
                <a:gd name="connsiteY13" fmla="*/ 149225 h 330200"/>
                <a:gd name="connsiteX14" fmla="*/ 112448 w 331788"/>
                <a:gd name="connsiteY14" fmla="*/ 133074 h 330200"/>
                <a:gd name="connsiteX15" fmla="*/ 128323 w 331788"/>
                <a:gd name="connsiteY15" fmla="*/ 120650 h 330200"/>
                <a:gd name="connsiteX16" fmla="*/ 159460 w 331788"/>
                <a:gd name="connsiteY16" fmla="*/ 66675 h 330200"/>
                <a:gd name="connsiteX17" fmla="*/ 151738 w 331788"/>
                <a:gd name="connsiteY17" fmla="*/ 74446 h 330200"/>
                <a:gd name="connsiteX18" fmla="*/ 151738 w 331788"/>
                <a:gd name="connsiteY18" fmla="*/ 86101 h 330200"/>
                <a:gd name="connsiteX19" fmla="*/ 147878 w 331788"/>
                <a:gd name="connsiteY19" fmla="*/ 89986 h 330200"/>
                <a:gd name="connsiteX20" fmla="*/ 131149 w 331788"/>
                <a:gd name="connsiteY20" fmla="*/ 89986 h 330200"/>
                <a:gd name="connsiteX21" fmla="*/ 84823 w 331788"/>
                <a:gd name="connsiteY21" fmla="*/ 128838 h 330200"/>
                <a:gd name="connsiteX22" fmla="*/ 128575 w 331788"/>
                <a:gd name="connsiteY22" fmla="*/ 180641 h 330200"/>
                <a:gd name="connsiteX23" fmla="*/ 146591 w 331788"/>
                <a:gd name="connsiteY23" fmla="*/ 180641 h 330200"/>
                <a:gd name="connsiteX24" fmla="*/ 150452 w 331788"/>
                <a:gd name="connsiteY24" fmla="*/ 184526 h 330200"/>
                <a:gd name="connsiteX25" fmla="*/ 150452 w 331788"/>
                <a:gd name="connsiteY25" fmla="*/ 206542 h 330200"/>
                <a:gd name="connsiteX26" fmla="*/ 146591 w 331788"/>
                <a:gd name="connsiteY26" fmla="*/ 210428 h 330200"/>
                <a:gd name="connsiteX27" fmla="*/ 98978 w 331788"/>
                <a:gd name="connsiteY27" fmla="*/ 210428 h 330200"/>
                <a:gd name="connsiteX28" fmla="*/ 91257 w 331788"/>
                <a:gd name="connsiteY28" fmla="*/ 218198 h 330200"/>
                <a:gd name="connsiteX29" fmla="*/ 91257 w 331788"/>
                <a:gd name="connsiteY29" fmla="*/ 232444 h 330200"/>
                <a:gd name="connsiteX30" fmla="*/ 98978 w 331788"/>
                <a:gd name="connsiteY30" fmla="*/ 240214 h 330200"/>
                <a:gd name="connsiteX31" fmla="*/ 146591 w 331788"/>
                <a:gd name="connsiteY31" fmla="*/ 240214 h 330200"/>
                <a:gd name="connsiteX32" fmla="*/ 150452 w 331788"/>
                <a:gd name="connsiteY32" fmla="*/ 244099 h 330200"/>
                <a:gd name="connsiteX33" fmla="*/ 150452 w 331788"/>
                <a:gd name="connsiteY33" fmla="*/ 255755 h 330200"/>
                <a:gd name="connsiteX34" fmla="*/ 158173 w 331788"/>
                <a:gd name="connsiteY34" fmla="*/ 263525 h 330200"/>
                <a:gd name="connsiteX35" fmla="*/ 173615 w 331788"/>
                <a:gd name="connsiteY35" fmla="*/ 263525 h 330200"/>
                <a:gd name="connsiteX36" fmla="*/ 181336 w 331788"/>
                <a:gd name="connsiteY36" fmla="*/ 255755 h 330200"/>
                <a:gd name="connsiteX37" fmla="*/ 181336 w 331788"/>
                <a:gd name="connsiteY37" fmla="*/ 244099 h 330200"/>
                <a:gd name="connsiteX38" fmla="*/ 185196 w 331788"/>
                <a:gd name="connsiteY38" fmla="*/ 240214 h 330200"/>
                <a:gd name="connsiteX39" fmla="*/ 203212 w 331788"/>
                <a:gd name="connsiteY39" fmla="*/ 240214 h 330200"/>
                <a:gd name="connsiteX40" fmla="*/ 249538 w 331788"/>
                <a:gd name="connsiteY40" fmla="*/ 189706 h 330200"/>
                <a:gd name="connsiteX41" fmla="*/ 203212 w 331788"/>
                <a:gd name="connsiteY41" fmla="*/ 149559 h 330200"/>
                <a:gd name="connsiteX42" fmla="*/ 185196 w 331788"/>
                <a:gd name="connsiteY42" fmla="*/ 149559 h 330200"/>
                <a:gd name="connsiteX43" fmla="*/ 181336 w 331788"/>
                <a:gd name="connsiteY43" fmla="*/ 145674 h 330200"/>
                <a:gd name="connsiteX44" fmla="*/ 181336 w 331788"/>
                <a:gd name="connsiteY44" fmla="*/ 123658 h 330200"/>
                <a:gd name="connsiteX45" fmla="*/ 185196 w 331788"/>
                <a:gd name="connsiteY45" fmla="*/ 119773 h 330200"/>
                <a:gd name="connsiteX46" fmla="*/ 234096 w 331788"/>
                <a:gd name="connsiteY46" fmla="*/ 119773 h 330200"/>
                <a:gd name="connsiteX47" fmla="*/ 241817 w 331788"/>
                <a:gd name="connsiteY47" fmla="*/ 112003 h 330200"/>
                <a:gd name="connsiteX48" fmla="*/ 241817 w 331788"/>
                <a:gd name="connsiteY48" fmla="*/ 97757 h 330200"/>
                <a:gd name="connsiteX49" fmla="*/ 234096 w 331788"/>
                <a:gd name="connsiteY49" fmla="*/ 89986 h 330200"/>
                <a:gd name="connsiteX50" fmla="*/ 185196 w 331788"/>
                <a:gd name="connsiteY50" fmla="*/ 89986 h 330200"/>
                <a:gd name="connsiteX51" fmla="*/ 181336 w 331788"/>
                <a:gd name="connsiteY51" fmla="*/ 86101 h 330200"/>
                <a:gd name="connsiteX52" fmla="*/ 181336 w 331788"/>
                <a:gd name="connsiteY52" fmla="*/ 74446 h 330200"/>
                <a:gd name="connsiteX53" fmla="*/ 173615 w 331788"/>
                <a:gd name="connsiteY53" fmla="*/ 66675 h 330200"/>
                <a:gd name="connsiteX54" fmla="*/ 159460 w 331788"/>
                <a:gd name="connsiteY54" fmla="*/ 66675 h 330200"/>
                <a:gd name="connsiteX55" fmla="*/ 165894 w 331788"/>
                <a:gd name="connsiteY55" fmla="*/ 0 h 330200"/>
                <a:gd name="connsiteX56" fmla="*/ 331788 w 331788"/>
                <a:gd name="connsiteY56" fmla="*/ 165100 h 330200"/>
                <a:gd name="connsiteX57" fmla="*/ 165894 w 331788"/>
                <a:gd name="connsiteY57" fmla="*/ 330200 h 330200"/>
                <a:gd name="connsiteX58" fmla="*/ 0 w 331788"/>
                <a:gd name="connsiteY58" fmla="*/ 165100 h 330200"/>
                <a:gd name="connsiteX59" fmla="*/ 165894 w 331788"/>
                <a:gd name="connsiteY59"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1788" h="330200">
                  <a:moveTo>
                    <a:pt x="184944" y="180975"/>
                  </a:moveTo>
                  <a:cubicBezTo>
                    <a:pt x="184944" y="180975"/>
                    <a:pt x="184944" y="180975"/>
                    <a:pt x="203465" y="180975"/>
                  </a:cubicBezTo>
                  <a:cubicBezTo>
                    <a:pt x="212726" y="180975"/>
                    <a:pt x="220663" y="188844"/>
                    <a:pt x="219340" y="198024"/>
                  </a:cubicBezTo>
                  <a:cubicBezTo>
                    <a:pt x="218017" y="205893"/>
                    <a:pt x="210080" y="211138"/>
                    <a:pt x="203465" y="211138"/>
                  </a:cubicBezTo>
                  <a:cubicBezTo>
                    <a:pt x="203465" y="211138"/>
                    <a:pt x="203465" y="211138"/>
                    <a:pt x="184944" y="211138"/>
                  </a:cubicBezTo>
                  <a:cubicBezTo>
                    <a:pt x="182298" y="211138"/>
                    <a:pt x="180975" y="209827"/>
                    <a:pt x="180975" y="207204"/>
                  </a:cubicBezTo>
                  <a:cubicBezTo>
                    <a:pt x="180975" y="207204"/>
                    <a:pt x="180975" y="207204"/>
                    <a:pt x="180975" y="184910"/>
                  </a:cubicBezTo>
                  <a:cubicBezTo>
                    <a:pt x="180975" y="182287"/>
                    <a:pt x="182298" y="180975"/>
                    <a:pt x="184944" y="180975"/>
                  </a:cubicBezTo>
                  <a:close/>
                  <a:moveTo>
                    <a:pt x="128323" y="120650"/>
                  </a:moveTo>
                  <a:cubicBezTo>
                    <a:pt x="128323" y="120650"/>
                    <a:pt x="128323" y="120650"/>
                    <a:pt x="146844" y="120650"/>
                  </a:cubicBezTo>
                  <a:cubicBezTo>
                    <a:pt x="149490" y="120650"/>
                    <a:pt x="150813" y="121893"/>
                    <a:pt x="150813" y="124377"/>
                  </a:cubicBezTo>
                  <a:cubicBezTo>
                    <a:pt x="150813" y="124377"/>
                    <a:pt x="150813" y="124377"/>
                    <a:pt x="150813" y="145498"/>
                  </a:cubicBezTo>
                  <a:cubicBezTo>
                    <a:pt x="150813" y="147983"/>
                    <a:pt x="149490" y="149225"/>
                    <a:pt x="146844" y="149225"/>
                  </a:cubicBezTo>
                  <a:cubicBezTo>
                    <a:pt x="146844" y="149225"/>
                    <a:pt x="146844" y="149225"/>
                    <a:pt x="128323" y="149225"/>
                  </a:cubicBezTo>
                  <a:cubicBezTo>
                    <a:pt x="119063" y="149225"/>
                    <a:pt x="111125" y="143013"/>
                    <a:pt x="112448" y="133074"/>
                  </a:cubicBezTo>
                  <a:cubicBezTo>
                    <a:pt x="113771" y="125620"/>
                    <a:pt x="121709" y="120650"/>
                    <a:pt x="128323" y="120650"/>
                  </a:cubicBezTo>
                  <a:close/>
                  <a:moveTo>
                    <a:pt x="159460" y="66675"/>
                  </a:moveTo>
                  <a:cubicBezTo>
                    <a:pt x="154312" y="66675"/>
                    <a:pt x="151738" y="70560"/>
                    <a:pt x="151738" y="74446"/>
                  </a:cubicBezTo>
                  <a:cubicBezTo>
                    <a:pt x="151738" y="74446"/>
                    <a:pt x="151738" y="74446"/>
                    <a:pt x="151738" y="86101"/>
                  </a:cubicBezTo>
                  <a:cubicBezTo>
                    <a:pt x="151738" y="88691"/>
                    <a:pt x="150452" y="89986"/>
                    <a:pt x="147878" y="89986"/>
                  </a:cubicBezTo>
                  <a:cubicBezTo>
                    <a:pt x="147878" y="89986"/>
                    <a:pt x="147878" y="89986"/>
                    <a:pt x="131149" y="89986"/>
                  </a:cubicBezTo>
                  <a:cubicBezTo>
                    <a:pt x="107986" y="89986"/>
                    <a:pt x="87396" y="106822"/>
                    <a:pt x="84823" y="128838"/>
                  </a:cubicBezTo>
                  <a:cubicBezTo>
                    <a:pt x="80962" y="157330"/>
                    <a:pt x="101552" y="180641"/>
                    <a:pt x="128575" y="180641"/>
                  </a:cubicBezTo>
                  <a:cubicBezTo>
                    <a:pt x="128575" y="180641"/>
                    <a:pt x="128575" y="180641"/>
                    <a:pt x="146591" y="180641"/>
                  </a:cubicBezTo>
                  <a:cubicBezTo>
                    <a:pt x="149165" y="180641"/>
                    <a:pt x="150452" y="181936"/>
                    <a:pt x="150452" y="184526"/>
                  </a:cubicBezTo>
                  <a:cubicBezTo>
                    <a:pt x="150452" y="184526"/>
                    <a:pt x="150452" y="184526"/>
                    <a:pt x="150452" y="206542"/>
                  </a:cubicBezTo>
                  <a:cubicBezTo>
                    <a:pt x="150452" y="209132"/>
                    <a:pt x="149165" y="210428"/>
                    <a:pt x="146591" y="210428"/>
                  </a:cubicBezTo>
                  <a:cubicBezTo>
                    <a:pt x="146591" y="210428"/>
                    <a:pt x="146591" y="210428"/>
                    <a:pt x="98978" y="210428"/>
                  </a:cubicBezTo>
                  <a:cubicBezTo>
                    <a:pt x="93831" y="210428"/>
                    <a:pt x="91257" y="213018"/>
                    <a:pt x="91257" y="218198"/>
                  </a:cubicBezTo>
                  <a:cubicBezTo>
                    <a:pt x="91257" y="218198"/>
                    <a:pt x="91257" y="218198"/>
                    <a:pt x="91257" y="232444"/>
                  </a:cubicBezTo>
                  <a:cubicBezTo>
                    <a:pt x="91257" y="237624"/>
                    <a:pt x="93831" y="240214"/>
                    <a:pt x="98978" y="240214"/>
                  </a:cubicBezTo>
                  <a:cubicBezTo>
                    <a:pt x="98978" y="240214"/>
                    <a:pt x="98978" y="240214"/>
                    <a:pt x="146591" y="240214"/>
                  </a:cubicBezTo>
                  <a:cubicBezTo>
                    <a:pt x="149165" y="240214"/>
                    <a:pt x="150452" y="241509"/>
                    <a:pt x="150452" y="244099"/>
                  </a:cubicBezTo>
                  <a:cubicBezTo>
                    <a:pt x="150452" y="244099"/>
                    <a:pt x="150452" y="244099"/>
                    <a:pt x="150452" y="255755"/>
                  </a:cubicBezTo>
                  <a:cubicBezTo>
                    <a:pt x="150452" y="259640"/>
                    <a:pt x="154312" y="263525"/>
                    <a:pt x="158173" y="263525"/>
                  </a:cubicBezTo>
                  <a:cubicBezTo>
                    <a:pt x="158173" y="263525"/>
                    <a:pt x="158173" y="263525"/>
                    <a:pt x="173615" y="263525"/>
                  </a:cubicBezTo>
                  <a:cubicBezTo>
                    <a:pt x="177475" y="263525"/>
                    <a:pt x="181336" y="259640"/>
                    <a:pt x="181336" y="255755"/>
                  </a:cubicBezTo>
                  <a:cubicBezTo>
                    <a:pt x="181336" y="255755"/>
                    <a:pt x="181336" y="255755"/>
                    <a:pt x="181336" y="244099"/>
                  </a:cubicBezTo>
                  <a:cubicBezTo>
                    <a:pt x="181336" y="241509"/>
                    <a:pt x="182623" y="240214"/>
                    <a:pt x="185196" y="240214"/>
                  </a:cubicBezTo>
                  <a:cubicBezTo>
                    <a:pt x="185196" y="240214"/>
                    <a:pt x="185196" y="240214"/>
                    <a:pt x="203212" y="240214"/>
                  </a:cubicBezTo>
                  <a:cubicBezTo>
                    <a:pt x="230236" y="240214"/>
                    <a:pt x="250825" y="216903"/>
                    <a:pt x="249538" y="189706"/>
                  </a:cubicBezTo>
                  <a:cubicBezTo>
                    <a:pt x="245678" y="166395"/>
                    <a:pt x="225088" y="149559"/>
                    <a:pt x="203212" y="149559"/>
                  </a:cubicBezTo>
                  <a:cubicBezTo>
                    <a:pt x="203212" y="149559"/>
                    <a:pt x="203212" y="149559"/>
                    <a:pt x="185196" y="149559"/>
                  </a:cubicBezTo>
                  <a:cubicBezTo>
                    <a:pt x="182623" y="149559"/>
                    <a:pt x="181336" y="148264"/>
                    <a:pt x="181336" y="145674"/>
                  </a:cubicBezTo>
                  <a:cubicBezTo>
                    <a:pt x="181336" y="145674"/>
                    <a:pt x="181336" y="145674"/>
                    <a:pt x="181336" y="123658"/>
                  </a:cubicBezTo>
                  <a:cubicBezTo>
                    <a:pt x="181336" y="121068"/>
                    <a:pt x="182623" y="119773"/>
                    <a:pt x="185196" y="119773"/>
                  </a:cubicBezTo>
                  <a:cubicBezTo>
                    <a:pt x="185196" y="119773"/>
                    <a:pt x="185196" y="119773"/>
                    <a:pt x="234096" y="119773"/>
                  </a:cubicBezTo>
                  <a:cubicBezTo>
                    <a:pt x="237957" y="119773"/>
                    <a:pt x="241817" y="117183"/>
                    <a:pt x="241817" y="112003"/>
                  </a:cubicBezTo>
                  <a:cubicBezTo>
                    <a:pt x="241817" y="112003"/>
                    <a:pt x="241817" y="112003"/>
                    <a:pt x="241817" y="97757"/>
                  </a:cubicBezTo>
                  <a:cubicBezTo>
                    <a:pt x="241817" y="92577"/>
                    <a:pt x="237957" y="89986"/>
                    <a:pt x="234096" y="89986"/>
                  </a:cubicBezTo>
                  <a:cubicBezTo>
                    <a:pt x="234096" y="89986"/>
                    <a:pt x="234096" y="89986"/>
                    <a:pt x="185196" y="89986"/>
                  </a:cubicBezTo>
                  <a:cubicBezTo>
                    <a:pt x="182623" y="89986"/>
                    <a:pt x="181336" y="88691"/>
                    <a:pt x="181336" y="86101"/>
                  </a:cubicBezTo>
                  <a:cubicBezTo>
                    <a:pt x="181336" y="86101"/>
                    <a:pt x="181336" y="86101"/>
                    <a:pt x="181336" y="74446"/>
                  </a:cubicBezTo>
                  <a:cubicBezTo>
                    <a:pt x="181336" y="70560"/>
                    <a:pt x="178762" y="66675"/>
                    <a:pt x="173615" y="66675"/>
                  </a:cubicBezTo>
                  <a:cubicBezTo>
                    <a:pt x="173615" y="66675"/>
                    <a:pt x="173615" y="66675"/>
                    <a:pt x="159460" y="66675"/>
                  </a:cubicBezTo>
                  <a:close/>
                  <a:moveTo>
                    <a:pt x="165894" y="0"/>
                  </a:moveTo>
                  <a:cubicBezTo>
                    <a:pt x="257515" y="0"/>
                    <a:pt x="331788" y="73918"/>
                    <a:pt x="331788" y="165100"/>
                  </a:cubicBezTo>
                  <a:cubicBezTo>
                    <a:pt x="331788" y="256282"/>
                    <a:pt x="257515" y="330200"/>
                    <a:pt x="165894" y="330200"/>
                  </a:cubicBezTo>
                  <a:cubicBezTo>
                    <a:pt x="74273" y="330200"/>
                    <a:pt x="0" y="256282"/>
                    <a:pt x="0" y="165100"/>
                  </a:cubicBezTo>
                  <a:cubicBezTo>
                    <a:pt x="0" y="73918"/>
                    <a:pt x="74273" y="0"/>
                    <a:pt x="165894" y="0"/>
                  </a:cubicBezTo>
                  <a:close/>
                </a:path>
              </a:pathLst>
            </a:custGeom>
            <a:solidFill>
              <a:srgbClr val="181717"/>
            </a:solidFill>
            <a:ln>
              <a:noFill/>
            </a:ln>
          </p:spPr>
          <p:txBody>
            <a:bodyPr anchor="ctr"/>
            <a:lstStyle/>
            <a:p>
              <a:pPr algn="ctr"/>
              <a:endParaRPr sz="1018" dirty="0">
                <a:solidFill>
                  <a:srgbClr val="483B44"/>
                </a:solidFill>
                <a:latin typeface="Century Gothic" panose="020B0502020202020204" pitchFamily="34" charset="0"/>
              </a:endParaRPr>
            </a:p>
          </p:txBody>
        </p:sp>
        <p:cxnSp>
          <p:nvCxnSpPr>
            <p:cNvPr id="10" name="LineShape">
              <a:extLst>
                <a:ext uri="{FF2B5EF4-FFF2-40B4-BE49-F238E27FC236}">
                  <a16:creationId xmlns:a16="http://schemas.microsoft.com/office/drawing/2014/main" id="{98477DE8-B72B-4D2D-976C-69034F158401}"/>
                </a:ext>
              </a:extLst>
            </p:cNvPr>
            <p:cNvCxnSpPr>
              <a:cxnSpLocks/>
            </p:cNvCxnSpPr>
            <p:nvPr/>
          </p:nvCxnSpPr>
          <p:spPr>
            <a:xfrm flipH="1">
              <a:off x="2149734" y="4901439"/>
              <a:ext cx="1444812" cy="0"/>
            </a:xfrm>
            <a:prstGeom prst="straightConnector1">
              <a:avLst/>
            </a:prstGeom>
            <a:noFill/>
            <a:ln w="12700" cap="flat" cmpd="sng">
              <a:solidFill>
                <a:srgbClr val="D8D8D8"/>
              </a:solidFill>
              <a:prstDash val="solid"/>
              <a:miter/>
              <a:headEnd type="none" w="med" len="med"/>
              <a:tailEnd type="none" w="med" len="med"/>
            </a:ln>
          </p:spPr>
        </p:cxnSp>
        <p:sp>
          <p:nvSpPr>
            <p:cNvPr id="11" name="CustomText1">
              <a:extLst>
                <a:ext uri="{FF2B5EF4-FFF2-40B4-BE49-F238E27FC236}">
                  <a16:creationId xmlns:a16="http://schemas.microsoft.com/office/drawing/2014/main" id="{0DDE480B-474A-4A31-B8DB-D358777D1836}"/>
                </a:ext>
              </a:extLst>
            </p:cNvPr>
            <p:cNvSpPr/>
            <p:nvPr/>
          </p:nvSpPr>
          <p:spPr>
            <a:xfrm>
              <a:off x="2180461" y="4421517"/>
              <a:ext cx="1383359" cy="404626"/>
            </a:xfrm>
            <a:prstGeom prst="rect">
              <a:avLst/>
            </a:prstGeom>
            <a:noFill/>
          </p:spPr>
          <p:txBody>
            <a:bodyPr wrap="none" lIns="0" tIns="0" rIns="0" bIns="0" anchor="ctr">
              <a:normAutofit/>
            </a:bodyPr>
            <a:lstStyle/>
            <a:p>
              <a:pPr algn="ctr"/>
              <a:r>
                <a:rPr lang="en-US" altLang="zh-CN" sz="1018">
                  <a:solidFill>
                    <a:srgbClr val="483B44"/>
                  </a:solidFill>
                  <a:latin typeface="Century Gothic" panose="020B0502020202020204" pitchFamily="34" charset="0"/>
                </a:rPr>
                <a:t>TEXT HERE</a:t>
              </a:r>
            </a:p>
          </p:txBody>
        </p:sp>
      </p:grpSp>
      <p:grpSp>
        <p:nvGrpSpPr>
          <p:cNvPr id="12" name="57b1f106-7d91-43ad-b106-72ae46f72739" descr="VgcAAB+LCAAAAAAABADVU11PgzAU/S9V39CwaTTytjkxPOhMtuiD2UOl3egCZSnFzCz8d1to+RiVwZuGl3J7Tu859+MAzvn3DgMHLCLI+IzADYORx3EELOAh4NA0DC0wJRQRunlicbpLgPNxKGn1m3fCgzcYplhyKeEEhsWv08Jr2DOhJEojBbOvbBGC+1poZBdBglCI6zCPcsy+ygwjGcvPC85EAjdmEeQi4cHOLoC6As6NwGWSjPBePGSBZSFL61HyZAGMPuWFtDlB2zThEaa8Ir1CUTosVBn8tnkVupQzPq7H5b2hIuM7O/egXl4EcIdfxFNSr6qADIFVaa4hVuQVh4btzPpV7xLvBzqUjLo3Uzs61ecpK/FKgUn2yiC8HMSHOIzZ6UHUsNb9fL0mPl4GOMIasySUTygSmpGewikjm4BTnCQqMP/cYp/XaM6tRKVJIN48c133cTS7doG2Z2emadQJ+07jEb5Pm3JKvU/Cb4L5xPdFmZXywlAeb/nU8ofMoZbZ6GUR7BjBv2fO82P6z72Nh6xgl7fOHZSFOr2COcq0Boredwua8D61lIwKN6TdKlejIoWPlfh+AAs38F1WBwAA">
            <a:extLst>
              <a:ext uri="{FF2B5EF4-FFF2-40B4-BE49-F238E27FC236}">
                <a16:creationId xmlns:a16="http://schemas.microsoft.com/office/drawing/2014/main" id="{0AA926CA-4B28-4E81-AB9C-029A8A96FC14}"/>
              </a:ext>
            </a:extLst>
          </p:cNvPr>
          <p:cNvGrpSpPr>
            <a:grpSpLocks noChangeAspect="1"/>
          </p:cNvGrpSpPr>
          <p:nvPr/>
        </p:nvGrpSpPr>
        <p:grpSpPr>
          <a:xfrm>
            <a:off x="3462973" y="1049871"/>
            <a:ext cx="1627700" cy="2266379"/>
            <a:chOff x="1787007" y="1879600"/>
            <a:chExt cx="2170266" cy="3021839"/>
          </a:xfrm>
        </p:grpSpPr>
        <p:sp>
          <p:nvSpPr>
            <p:cNvPr id="13" name="BackShape2">
              <a:extLst>
                <a:ext uri="{FF2B5EF4-FFF2-40B4-BE49-F238E27FC236}">
                  <a16:creationId xmlns:a16="http://schemas.microsoft.com/office/drawing/2014/main" id="{AFDCC457-F3FE-4B20-A38C-16E31BB7265E}"/>
                </a:ext>
              </a:extLst>
            </p:cNvPr>
            <p:cNvSpPr/>
            <p:nvPr/>
          </p:nvSpPr>
          <p:spPr>
            <a:xfrm>
              <a:off x="1787007" y="2175956"/>
              <a:ext cx="2170266" cy="2170266"/>
            </a:xfrm>
            <a:prstGeom prst="donut">
              <a:avLst>
                <a:gd name="adj" fmla="val 8626"/>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8">
                <a:solidFill>
                  <a:srgbClr val="483B44"/>
                </a:solidFill>
                <a:latin typeface="Century Gothic" panose="020B0502020202020204" pitchFamily="34" charset="0"/>
              </a:endParaRPr>
            </a:p>
          </p:txBody>
        </p:sp>
        <p:sp>
          <p:nvSpPr>
            <p:cNvPr id="14" name="ValueShape">
              <a:extLst>
                <a:ext uri="{FF2B5EF4-FFF2-40B4-BE49-F238E27FC236}">
                  <a16:creationId xmlns:a16="http://schemas.microsoft.com/office/drawing/2014/main" id="{E0F59BBC-F482-48EF-99FD-D6F6ECA791D8}"/>
                </a:ext>
              </a:extLst>
            </p:cNvPr>
            <p:cNvSpPr/>
            <p:nvPr/>
          </p:nvSpPr>
          <p:spPr>
            <a:xfrm>
              <a:off x="1787007" y="2175956"/>
              <a:ext cx="2170266" cy="2170266"/>
            </a:xfrm>
            <a:prstGeom prst="blockArc">
              <a:avLst>
                <a:gd name="adj1" fmla="val 16200000"/>
                <a:gd name="adj2" fmla="val 3456000"/>
                <a:gd name="adj3" fmla="val 8626"/>
              </a:avLst>
            </a:prstGeom>
            <a:solidFill>
              <a:srgbClr val="B3D2E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8" dirty="0">
                <a:solidFill>
                  <a:srgbClr val="483B44"/>
                </a:solidFill>
                <a:latin typeface="Century Gothic" panose="020B0502020202020204" pitchFamily="34" charset="0"/>
              </a:endParaRPr>
            </a:p>
          </p:txBody>
        </p:sp>
        <p:sp>
          <p:nvSpPr>
            <p:cNvPr id="15" name="ValueText">
              <a:extLst>
                <a:ext uri="{FF2B5EF4-FFF2-40B4-BE49-F238E27FC236}">
                  <a16:creationId xmlns:a16="http://schemas.microsoft.com/office/drawing/2014/main" id="{7C9099A0-A6BF-4DA6-9249-F2132B52F85A}"/>
                </a:ext>
              </a:extLst>
            </p:cNvPr>
            <p:cNvSpPr txBox="1"/>
            <p:nvPr/>
          </p:nvSpPr>
          <p:spPr>
            <a:xfrm>
              <a:off x="2496123" y="2979077"/>
              <a:ext cx="752035" cy="564026"/>
            </a:xfrm>
            <a:prstGeom prst="rect">
              <a:avLst/>
            </a:prstGeom>
          </p:spPr>
          <p:txBody>
            <a:bodyPr wrap="none" lIns="0" tIns="0" rIns="0" bIns="0" numCol="1">
              <a:prstTxWarp prst="textPlain">
                <a:avLst/>
              </a:prstTxWarp>
              <a:normAutofit/>
            </a:bodyPr>
            <a:lstStyle/>
            <a:p>
              <a:r>
                <a:rPr lang="en-US" altLang="zh-CN" sz="1018" dirty="0">
                  <a:solidFill>
                    <a:srgbClr val="483B44"/>
                  </a:solidFill>
                  <a:latin typeface="Century Gothic" panose="020B0502020202020204" pitchFamily="34" charset="0"/>
                </a:rPr>
                <a:t>41%</a:t>
              </a:r>
            </a:p>
          </p:txBody>
        </p:sp>
        <p:sp>
          <p:nvSpPr>
            <p:cNvPr id="16" name="BackShape1">
              <a:extLst>
                <a:ext uri="{FF2B5EF4-FFF2-40B4-BE49-F238E27FC236}">
                  <a16:creationId xmlns:a16="http://schemas.microsoft.com/office/drawing/2014/main" id="{72C1859E-F101-41BD-B214-0CE64B66797C}"/>
                </a:ext>
              </a:extLst>
            </p:cNvPr>
            <p:cNvSpPr/>
            <p:nvPr/>
          </p:nvSpPr>
          <p:spPr>
            <a:xfrm>
              <a:off x="2531003" y="1879600"/>
              <a:ext cx="697917" cy="697917"/>
            </a:xfrm>
            <a:prstGeom prst="ellipse">
              <a:avLst/>
            </a:prstGeom>
            <a:solidFill>
              <a:schemeClr val="bg1">
                <a:alpha val="82000"/>
              </a:schemeClr>
            </a:solidFill>
            <a:ln w="12700">
              <a:solidFill>
                <a:schemeClr val="tx2">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8">
                <a:solidFill>
                  <a:srgbClr val="483B44"/>
                </a:solidFill>
                <a:latin typeface="Century Gothic" panose="020B0502020202020204" pitchFamily="34" charset="0"/>
              </a:endParaRPr>
            </a:p>
          </p:txBody>
        </p:sp>
        <p:sp>
          <p:nvSpPr>
            <p:cNvPr id="17" name="IconShape">
              <a:extLst>
                <a:ext uri="{FF2B5EF4-FFF2-40B4-BE49-F238E27FC236}">
                  <a16:creationId xmlns:a16="http://schemas.microsoft.com/office/drawing/2014/main" id="{949D2E00-68E9-49D0-9FD8-A7F8A97FDF6A}"/>
                </a:ext>
              </a:extLst>
            </p:cNvPr>
            <p:cNvSpPr>
              <a:spLocks/>
            </p:cNvSpPr>
            <p:nvPr/>
          </p:nvSpPr>
          <p:spPr bwMode="auto">
            <a:xfrm>
              <a:off x="2707242" y="2056667"/>
              <a:ext cx="345438" cy="343784"/>
            </a:xfrm>
            <a:custGeom>
              <a:avLst/>
              <a:gdLst>
                <a:gd name="connsiteX0" fmla="*/ 184944 w 331788"/>
                <a:gd name="connsiteY0" fmla="*/ 180975 h 330200"/>
                <a:gd name="connsiteX1" fmla="*/ 203465 w 331788"/>
                <a:gd name="connsiteY1" fmla="*/ 180975 h 330200"/>
                <a:gd name="connsiteX2" fmla="*/ 219340 w 331788"/>
                <a:gd name="connsiteY2" fmla="*/ 198024 h 330200"/>
                <a:gd name="connsiteX3" fmla="*/ 203465 w 331788"/>
                <a:gd name="connsiteY3" fmla="*/ 211138 h 330200"/>
                <a:gd name="connsiteX4" fmla="*/ 184944 w 331788"/>
                <a:gd name="connsiteY4" fmla="*/ 211138 h 330200"/>
                <a:gd name="connsiteX5" fmla="*/ 180975 w 331788"/>
                <a:gd name="connsiteY5" fmla="*/ 207204 h 330200"/>
                <a:gd name="connsiteX6" fmla="*/ 180975 w 331788"/>
                <a:gd name="connsiteY6" fmla="*/ 184910 h 330200"/>
                <a:gd name="connsiteX7" fmla="*/ 184944 w 331788"/>
                <a:gd name="connsiteY7" fmla="*/ 180975 h 330200"/>
                <a:gd name="connsiteX8" fmla="*/ 128323 w 331788"/>
                <a:gd name="connsiteY8" fmla="*/ 120650 h 330200"/>
                <a:gd name="connsiteX9" fmla="*/ 146844 w 331788"/>
                <a:gd name="connsiteY9" fmla="*/ 120650 h 330200"/>
                <a:gd name="connsiteX10" fmla="*/ 150813 w 331788"/>
                <a:gd name="connsiteY10" fmla="*/ 124377 h 330200"/>
                <a:gd name="connsiteX11" fmla="*/ 150813 w 331788"/>
                <a:gd name="connsiteY11" fmla="*/ 145498 h 330200"/>
                <a:gd name="connsiteX12" fmla="*/ 146844 w 331788"/>
                <a:gd name="connsiteY12" fmla="*/ 149225 h 330200"/>
                <a:gd name="connsiteX13" fmla="*/ 128323 w 331788"/>
                <a:gd name="connsiteY13" fmla="*/ 149225 h 330200"/>
                <a:gd name="connsiteX14" fmla="*/ 112448 w 331788"/>
                <a:gd name="connsiteY14" fmla="*/ 133074 h 330200"/>
                <a:gd name="connsiteX15" fmla="*/ 128323 w 331788"/>
                <a:gd name="connsiteY15" fmla="*/ 120650 h 330200"/>
                <a:gd name="connsiteX16" fmla="*/ 159460 w 331788"/>
                <a:gd name="connsiteY16" fmla="*/ 66675 h 330200"/>
                <a:gd name="connsiteX17" fmla="*/ 151738 w 331788"/>
                <a:gd name="connsiteY17" fmla="*/ 74446 h 330200"/>
                <a:gd name="connsiteX18" fmla="*/ 151738 w 331788"/>
                <a:gd name="connsiteY18" fmla="*/ 86101 h 330200"/>
                <a:gd name="connsiteX19" fmla="*/ 147878 w 331788"/>
                <a:gd name="connsiteY19" fmla="*/ 89986 h 330200"/>
                <a:gd name="connsiteX20" fmla="*/ 131149 w 331788"/>
                <a:gd name="connsiteY20" fmla="*/ 89986 h 330200"/>
                <a:gd name="connsiteX21" fmla="*/ 84823 w 331788"/>
                <a:gd name="connsiteY21" fmla="*/ 128838 h 330200"/>
                <a:gd name="connsiteX22" fmla="*/ 128575 w 331788"/>
                <a:gd name="connsiteY22" fmla="*/ 180641 h 330200"/>
                <a:gd name="connsiteX23" fmla="*/ 146591 w 331788"/>
                <a:gd name="connsiteY23" fmla="*/ 180641 h 330200"/>
                <a:gd name="connsiteX24" fmla="*/ 150452 w 331788"/>
                <a:gd name="connsiteY24" fmla="*/ 184526 h 330200"/>
                <a:gd name="connsiteX25" fmla="*/ 150452 w 331788"/>
                <a:gd name="connsiteY25" fmla="*/ 206542 h 330200"/>
                <a:gd name="connsiteX26" fmla="*/ 146591 w 331788"/>
                <a:gd name="connsiteY26" fmla="*/ 210428 h 330200"/>
                <a:gd name="connsiteX27" fmla="*/ 98978 w 331788"/>
                <a:gd name="connsiteY27" fmla="*/ 210428 h 330200"/>
                <a:gd name="connsiteX28" fmla="*/ 91257 w 331788"/>
                <a:gd name="connsiteY28" fmla="*/ 218198 h 330200"/>
                <a:gd name="connsiteX29" fmla="*/ 91257 w 331788"/>
                <a:gd name="connsiteY29" fmla="*/ 232444 h 330200"/>
                <a:gd name="connsiteX30" fmla="*/ 98978 w 331788"/>
                <a:gd name="connsiteY30" fmla="*/ 240214 h 330200"/>
                <a:gd name="connsiteX31" fmla="*/ 146591 w 331788"/>
                <a:gd name="connsiteY31" fmla="*/ 240214 h 330200"/>
                <a:gd name="connsiteX32" fmla="*/ 150452 w 331788"/>
                <a:gd name="connsiteY32" fmla="*/ 244099 h 330200"/>
                <a:gd name="connsiteX33" fmla="*/ 150452 w 331788"/>
                <a:gd name="connsiteY33" fmla="*/ 255755 h 330200"/>
                <a:gd name="connsiteX34" fmla="*/ 158173 w 331788"/>
                <a:gd name="connsiteY34" fmla="*/ 263525 h 330200"/>
                <a:gd name="connsiteX35" fmla="*/ 173615 w 331788"/>
                <a:gd name="connsiteY35" fmla="*/ 263525 h 330200"/>
                <a:gd name="connsiteX36" fmla="*/ 181336 w 331788"/>
                <a:gd name="connsiteY36" fmla="*/ 255755 h 330200"/>
                <a:gd name="connsiteX37" fmla="*/ 181336 w 331788"/>
                <a:gd name="connsiteY37" fmla="*/ 244099 h 330200"/>
                <a:gd name="connsiteX38" fmla="*/ 185196 w 331788"/>
                <a:gd name="connsiteY38" fmla="*/ 240214 h 330200"/>
                <a:gd name="connsiteX39" fmla="*/ 203212 w 331788"/>
                <a:gd name="connsiteY39" fmla="*/ 240214 h 330200"/>
                <a:gd name="connsiteX40" fmla="*/ 249538 w 331788"/>
                <a:gd name="connsiteY40" fmla="*/ 189706 h 330200"/>
                <a:gd name="connsiteX41" fmla="*/ 203212 w 331788"/>
                <a:gd name="connsiteY41" fmla="*/ 149559 h 330200"/>
                <a:gd name="connsiteX42" fmla="*/ 185196 w 331788"/>
                <a:gd name="connsiteY42" fmla="*/ 149559 h 330200"/>
                <a:gd name="connsiteX43" fmla="*/ 181336 w 331788"/>
                <a:gd name="connsiteY43" fmla="*/ 145674 h 330200"/>
                <a:gd name="connsiteX44" fmla="*/ 181336 w 331788"/>
                <a:gd name="connsiteY44" fmla="*/ 123658 h 330200"/>
                <a:gd name="connsiteX45" fmla="*/ 185196 w 331788"/>
                <a:gd name="connsiteY45" fmla="*/ 119773 h 330200"/>
                <a:gd name="connsiteX46" fmla="*/ 234096 w 331788"/>
                <a:gd name="connsiteY46" fmla="*/ 119773 h 330200"/>
                <a:gd name="connsiteX47" fmla="*/ 241817 w 331788"/>
                <a:gd name="connsiteY47" fmla="*/ 112003 h 330200"/>
                <a:gd name="connsiteX48" fmla="*/ 241817 w 331788"/>
                <a:gd name="connsiteY48" fmla="*/ 97757 h 330200"/>
                <a:gd name="connsiteX49" fmla="*/ 234096 w 331788"/>
                <a:gd name="connsiteY49" fmla="*/ 89986 h 330200"/>
                <a:gd name="connsiteX50" fmla="*/ 185196 w 331788"/>
                <a:gd name="connsiteY50" fmla="*/ 89986 h 330200"/>
                <a:gd name="connsiteX51" fmla="*/ 181336 w 331788"/>
                <a:gd name="connsiteY51" fmla="*/ 86101 h 330200"/>
                <a:gd name="connsiteX52" fmla="*/ 181336 w 331788"/>
                <a:gd name="connsiteY52" fmla="*/ 74446 h 330200"/>
                <a:gd name="connsiteX53" fmla="*/ 173615 w 331788"/>
                <a:gd name="connsiteY53" fmla="*/ 66675 h 330200"/>
                <a:gd name="connsiteX54" fmla="*/ 159460 w 331788"/>
                <a:gd name="connsiteY54" fmla="*/ 66675 h 330200"/>
                <a:gd name="connsiteX55" fmla="*/ 165894 w 331788"/>
                <a:gd name="connsiteY55" fmla="*/ 0 h 330200"/>
                <a:gd name="connsiteX56" fmla="*/ 331788 w 331788"/>
                <a:gd name="connsiteY56" fmla="*/ 165100 h 330200"/>
                <a:gd name="connsiteX57" fmla="*/ 165894 w 331788"/>
                <a:gd name="connsiteY57" fmla="*/ 330200 h 330200"/>
                <a:gd name="connsiteX58" fmla="*/ 0 w 331788"/>
                <a:gd name="connsiteY58" fmla="*/ 165100 h 330200"/>
                <a:gd name="connsiteX59" fmla="*/ 165894 w 331788"/>
                <a:gd name="connsiteY59"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1788" h="330200">
                  <a:moveTo>
                    <a:pt x="184944" y="180975"/>
                  </a:moveTo>
                  <a:cubicBezTo>
                    <a:pt x="184944" y="180975"/>
                    <a:pt x="184944" y="180975"/>
                    <a:pt x="203465" y="180975"/>
                  </a:cubicBezTo>
                  <a:cubicBezTo>
                    <a:pt x="212726" y="180975"/>
                    <a:pt x="220663" y="188844"/>
                    <a:pt x="219340" y="198024"/>
                  </a:cubicBezTo>
                  <a:cubicBezTo>
                    <a:pt x="218017" y="205893"/>
                    <a:pt x="210080" y="211138"/>
                    <a:pt x="203465" y="211138"/>
                  </a:cubicBezTo>
                  <a:cubicBezTo>
                    <a:pt x="203465" y="211138"/>
                    <a:pt x="203465" y="211138"/>
                    <a:pt x="184944" y="211138"/>
                  </a:cubicBezTo>
                  <a:cubicBezTo>
                    <a:pt x="182298" y="211138"/>
                    <a:pt x="180975" y="209827"/>
                    <a:pt x="180975" y="207204"/>
                  </a:cubicBezTo>
                  <a:cubicBezTo>
                    <a:pt x="180975" y="207204"/>
                    <a:pt x="180975" y="207204"/>
                    <a:pt x="180975" y="184910"/>
                  </a:cubicBezTo>
                  <a:cubicBezTo>
                    <a:pt x="180975" y="182287"/>
                    <a:pt x="182298" y="180975"/>
                    <a:pt x="184944" y="180975"/>
                  </a:cubicBezTo>
                  <a:close/>
                  <a:moveTo>
                    <a:pt x="128323" y="120650"/>
                  </a:moveTo>
                  <a:cubicBezTo>
                    <a:pt x="128323" y="120650"/>
                    <a:pt x="128323" y="120650"/>
                    <a:pt x="146844" y="120650"/>
                  </a:cubicBezTo>
                  <a:cubicBezTo>
                    <a:pt x="149490" y="120650"/>
                    <a:pt x="150813" y="121893"/>
                    <a:pt x="150813" y="124377"/>
                  </a:cubicBezTo>
                  <a:cubicBezTo>
                    <a:pt x="150813" y="124377"/>
                    <a:pt x="150813" y="124377"/>
                    <a:pt x="150813" y="145498"/>
                  </a:cubicBezTo>
                  <a:cubicBezTo>
                    <a:pt x="150813" y="147983"/>
                    <a:pt x="149490" y="149225"/>
                    <a:pt x="146844" y="149225"/>
                  </a:cubicBezTo>
                  <a:cubicBezTo>
                    <a:pt x="146844" y="149225"/>
                    <a:pt x="146844" y="149225"/>
                    <a:pt x="128323" y="149225"/>
                  </a:cubicBezTo>
                  <a:cubicBezTo>
                    <a:pt x="119063" y="149225"/>
                    <a:pt x="111125" y="143013"/>
                    <a:pt x="112448" y="133074"/>
                  </a:cubicBezTo>
                  <a:cubicBezTo>
                    <a:pt x="113771" y="125620"/>
                    <a:pt x="121709" y="120650"/>
                    <a:pt x="128323" y="120650"/>
                  </a:cubicBezTo>
                  <a:close/>
                  <a:moveTo>
                    <a:pt x="159460" y="66675"/>
                  </a:moveTo>
                  <a:cubicBezTo>
                    <a:pt x="154312" y="66675"/>
                    <a:pt x="151738" y="70560"/>
                    <a:pt x="151738" y="74446"/>
                  </a:cubicBezTo>
                  <a:cubicBezTo>
                    <a:pt x="151738" y="74446"/>
                    <a:pt x="151738" y="74446"/>
                    <a:pt x="151738" y="86101"/>
                  </a:cubicBezTo>
                  <a:cubicBezTo>
                    <a:pt x="151738" y="88691"/>
                    <a:pt x="150452" y="89986"/>
                    <a:pt x="147878" y="89986"/>
                  </a:cubicBezTo>
                  <a:cubicBezTo>
                    <a:pt x="147878" y="89986"/>
                    <a:pt x="147878" y="89986"/>
                    <a:pt x="131149" y="89986"/>
                  </a:cubicBezTo>
                  <a:cubicBezTo>
                    <a:pt x="107986" y="89986"/>
                    <a:pt x="87396" y="106822"/>
                    <a:pt x="84823" y="128838"/>
                  </a:cubicBezTo>
                  <a:cubicBezTo>
                    <a:pt x="80962" y="157330"/>
                    <a:pt x="101552" y="180641"/>
                    <a:pt x="128575" y="180641"/>
                  </a:cubicBezTo>
                  <a:cubicBezTo>
                    <a:pt x="128575" y="180641"/>
                    <a:pt x="128575" y="180641"/>
                    <a:pt x="146591" y="180641"/>
                  </a:cubicBezTo>
                  <a:cubicBezTo>
                    <a:pt x="149165" y="180641"/>
                    <a:pt x="150452" y="181936"/>
                    <a:pt x="150452" y="184526"/>
                  </a:cubicBezTo>
                  <a:cubicBezTo>
                    <a:pt x="150452" y="184526"/>
                    <a:pt x="150452" y="184526"/>
                    <a:pt x="150452" y="206542"/>
                  </a:cubicBezTo>
                  <a:cubicBezTo>
                    <a:pt x="150452" y="209132"/>
                    <a:pt x="149165" y="210428"/>
                    <a:pt x="146591" y="210428"/>
                  </a:cubicBezTo>
                  <a:cubicBezTo>
                    <a:pt x="146591" y="210428"/>
                    <a:pt x="146591" y="210428"/>
                    <a:pt x="98978" y="210428"/>
                  </a:cubicBezTo>
                  <a:cubicBezTo>
                    <a:pt x="93831" y="210428"/>
                    <a:pt x="91257" y="213018"/>
                    <a:pt x="91257" y="218198"/>
                  </a:cubicBezTo>
                  <a:cubicBezTo>
                    <a:pt x="91257" y="218198"/>
                    <a:pt x="91257" y="218198"/>
                    <a:pt x="91257" y="232444"/>
                  </a:cubicBezTo>
                  <a:cubicBezTo>
                    <a:pt x="91257" y="237624"/>
                    <a:pt x="93831" y="240214"/>
                    <a:pt x="98978" y="240214"/>
                  </a:cubicBezTo>
                  <a:cubicBezTo>
                    <a:pt x="98978" y="240214"/>
                    <a:pt x="98978" y="240214"/>
                    <a:pt x="146591" y="240214"/>
                  </a:cubicBezTo>
                  <a:cubicBezTo>
                    <a:pt x="149165" y="240214"/>
                    <a:pt x="150452" y="241509"/>
                    <a:pt x="150452" y="244099"/>
                  </a:cubicBezTo>
                  <a:cubicBezTo>
                    <a:pt x="150452" y="244099"/>
                    <a:pt x="150452" y="244099"/>
                    <a:pt x="150452" y="255755"/>
                  </a:cubicBezTo>
                  <a:cubicBezTo>
                    <a:pt x="150452" y="259640"/>
                    <a:pt x="154312" y="263525"/>
                    <a:pt x="158173" y="263525"/>
                  </a:cubicBezTo>
                  <a:cubicBezTo>
                    <a:pt x="158173" y="263525"/>
                    <a:pt x="158173" y="263525"/>
                    <a:pt x="173615" y="263525"/>
                  </a:cubicBezTo>
                  <a:cubicBezTo>
                    <a:pt x="177475" y="263525"/>
                    <a:pt x="181336" y="259640"/>
                    <a:pt x="181336" y="255755"/>
                  </a:cubicBezTo>
                  <a:cubicBezTo>
                    <a:pt x="181336" y="255755"/>
                    <a:pt x="181336" y="255755"/>
                    <a:pt x="181336" y="244099"/>
                  </a:cubicBezTo>
                  <a:cubicBezTo>
                    <a:pt x="181336" y="241509"/>
                    <a:pt x="182623" y="240214"/>
                    <a:pt x="185196" y="240214"/>
                  </a:cubicBezTo>
                  <a:cubicBezTo>
                    <a:pt x="185196" y="240214"/>
                    <a:pt x="185196" y="240214"/>
                    <a:pt x="203212" y="240214"/>
                  </a:cubicBezTo>
                  <a:cubicBezTo>
                    <a:pt x="230236" y="240214"/>
                    <a:pt x="250825" y="216903"/>
                    <a:pt x="249538" y="189706"/>
                  </a:cubicBezTo>
                  <a:cubicBezTo>
                    <a:pt x="245678" y="166395"/>
                    <a:pt x="225088" y="149559"/>
                    <a:pt x="203212" y="149559"/>
                  </a:cubicBezTo>
                  <a:cubicBezTo>
                    <a:pt x="203212" y="149559"/>
                    <a:pt x="203212" y="149559"/>
                    <a:pt x="185196" y="149559"/>
                  </a:cubicBezTo>
                  <a:cubicBezTo>
                    <a:pt x="182623" y="149559"/>
                    <a:pt x="181336" y="148264"/>
                    <a:pt x="181336" y="145674"/>
                  </a:cubicBezTo>
                  <a:cubicBezTo>
                    <a:pt x="181336" y="145674"/>
                    <a:pt x="181336" y="145674"/>
                    <a:pt x="181336" y="123658"/>
                  </a:cubicBezTo>
                  <a:cubicBezTo>
                    <a:pt x="181336" y="121068"/>
                    <a:pt x="182623" y="119773"/>
                    <a:pt x="185196" y="119773"/>
                  </a:cubicBezTo>
                  <a:cubicBezTo>
                    <a:pt x="185196" y="119773"/>
                    <a:pt x="185196" y="119773"/>
                    <a:pt x="234096" y="119773"/>
                  </a:cubicBezTo>
                  <a:cubicBezTo>
                    <a:pt x="237957" y="119773"/>
                    <a:pt x="241817" y="117183"/>
                    <a:pt x="241817" y="112003"/>
                  </a:cubicBezTo>
                  <a:cubicBezTo>
                    <a:pt x="241817" y="112003"/>
                    <a:pt x="241817" y="112003"/>
                    <a:pt x="241817" y="97757"/>
                  </a:cubicBezTo>
                  <a:cubicBezTo>
                    <a:pt x="241817" y="92577"/>
                    <a:pt x="237957" y="89986"/>
                    <a:pt x="234096" y="89986"/>
                  </a:cubicBezTo>
                  <a:cubicBezTo>
                    <a:pt x="234096" y="89986"/>
                    <a:pt x="234096" y="89986"/>
                    <a:pt x="185196" y="89986"/>
                  </a:cubicBezTo>
                  <a:cubicBezTo>
                    <a:pt x="182623" y="89986"/>
                    <a:pt x="181336" y="88691"/>
                    <a:pt x="181336" y="86101"/>
                  </a:cubicBezTo>
                  <a:cubicBezTo>
                    <a:pt x="181336" y="86101"/>
                    <a:pt x="181336" y="86101"/>
                    <a:pt x="181336" y="74446"/>
                  </a:cubicBezTo>
                  <a:cubicBezTo>
                    <a:pt x="181336" y="70560"/>
                    <a:pt x="178762" y="66675"/>
                    <a:pt x="173615" y="66675"/>
                  </a:cubicBezTo>
                  <a:cubicBezTo>
                    <a:pt x="173615" y="66675"/>
                    <a:pt x="173615" y="66675"/>
                    <a:pt x="159460" y="66675"/>
                  </a:cubicBezTo>
                  <a:close/>
                  <a:moveTo>
                    <a:pt x="165894" y="0"/>
                  </a:moveTo>
                  <a:cubicBezTo>
                    <a:pt x="257515" y="0"/>
                    <a:pt x="331788" y="73918"/>
                    <a:pt x="331788" y="165100"/>
                  </a:cubicBezTo>
                  <a:cubicBezTo>
                    <a:pt x="331788" y="256282"/>
                    <a:pt x="257515" y="330200"/>
                    <a:pt x="165894" y="330200"/>
                  </a:cubicBezTo>
                  <a:cubicBezTo>
                    <a:pt x="74273" y="330200"/>
                    <a:pt x="0" y="256282"/>
                    <a:pt x="0" y="165100"/>
                  </a:cubicBezTo>
                  <a:cubicBezTo>
                    <a:pt x="0" y="73918"/>
                    <a:pt x="74273" y="0"/>
                    <a:pt x="165894" y="0"/>
                  </a:cubicBezTo>
                  <a:close/>
                </a:path>
              </a:pathLst>
            </a:custGeom>
            <a:solidFill>
              <a:srgbClr val="B3D2EF"/>
            </a:solidFill>
            <a:ln>
              <a:noFill/>
            </a:ln>
          </p:spPr>
          <p:txBody>
            <a:bodyPr anchor="ctr"/>
            <a:lstStyle/>
            <a:p>
              <a:pPr algn="ctr"/>
              <a:endParaRPr sz="1018" dirty="0">
                <a:solidFill>
                  <a:srgbClr val="483B44"/>
                </a:solidFill>
                <a:latin typeface="Century Gothic" panose="020B0502020202020204" pitchFamily="34" charset="0"/>
              </a:endParaRPr>
            </a:p>
          </p:txBody>
        </p:sp>
        <p:cxnSp>
          <p:nvCxnSpPr>
            <p:cNvPr id="18" name="LineShape">
              <a:extLst>
                <a:ext uri="{FF2B5EF4-FFF2-40B4-BE49-F238E27FC236}">
                  <a16:creationId xmlns:a16="http://schemas.microsoft.com/office/drawing/2014/main" id="{856BCF56-BFE8-44F0-B01D-BC8F98DDFF56}"/>
                </a:ext>
              </a:extLst>
            </p:cNvPr>
            <p:cNvCxnSpPr>
              <a:cxnSpLocks/>
            </p:cNvCxnSpPr>
            <p:nvPr/>
          </p:nvCxnSpPr>
          <p:spPr>
            <a:xfrm flipH="1">
              <a:off x="2149734" y="4901439"/>
              <a:ext cx="1444812" cy="0"/>
            </a:xfrm>
            <a:prstGeom prst="straightConnector1">
              <a:avLst/>
            </a:prstGeom>
            <a:noFill/>
            <a:ln w="12700" cap="flat" cmpd="sng">
              <a:solidFill>
                <a:srgbClr val="D8D8D8"/>
              </a:solidFill>
              <a:prstDash val="solid"/>
              <a:miter/>
              <a:headEnd type="none" w="med" len="med"/>
              <a:tailEnd type="none" w="med" len="med"/>
            </a:ln>
          </p:spPr>
        </p:cxnSp>
        <p:sp>
          <p:nvSpPr>
            <p:cNvPr id="19" name="CustomText1">
              <a:extLst>
                <a:ext uri="{FF2B5EF4-FFF2-40B4-BE49-F238E27FC236}">
                  <a16:creationId xmlns:a16="http://schemas.microsoft.com/office/drawing/2014/main" id="{1C6BF463-D993-4519-98F4-A9E09674F369}"/>
                </a:ext>
              </a:extLst>
            </p:cNvPr>
            <p:cNvSpPr/>
            <p:nvPr/>
          </p:nvSpPr>
          <p:spPr>
            <a:xfrm>
              <a:off x="2180461" y="4421517"/>
              <a:ext cx="1383359" cy="404626"/>
            </a:xfrm>
            <a:prstGeom prst="rect">
              <a:avLst/>
            </a:prstGeom>
            <a:noFill/>
          </p:spPr>
          <p:txBody>
            <a:bodyPr wrap="none" lIns="0" tIns="0" rIns="0" bIns="0" anchor="ctr">
              <a:normAutofit/>
            </a:bodyPr>
            <a:lstStyle/>
            <a:p>
              <a:pPr algn="ctr"/>
              <a:r>
                <a:rPr lang="en-US" altLang="zh-CN" sz="1018">
                  <a:solidFill>
                    <a:srgbClr val="483B44"/>
                  </a:solidFill>
                  <a:latin typeface="Century Gothic" panose="020B0502020202020204" pitchFamily="34" charset="0"/>
                </a:rPr>
                <a:t>TEXT HERE</a:t>
              </a:r>
            </a:p>
          </p:txBody>
        </p:sp>
      </p:grpSp>
      <p:grpSp>
        <p:nvGrpSpPr>
          <p:cNvPr id="20" name="57b1f106-7d91-43ad-b106-72ae46f72739" descr="VgcAAB+LCAAAAAAABADVU11PgzAU/S9V39Awok55Y5oZHnQmI/pg9lBpN7rQskAxMwv/3RZaPgYyeNPwUm7P6T3nfhzAOf/eYWCDJYUxfyRwE0PqckyBAVwEbJaGoQFmhCHCNk9xlO4SYH8cSlr95p3w4A2GKZZcRjiBYfFrt/Aa9kwYoSlVMPPKFCG4r4UmZhEkCIW4DnMZx/FXmWEiY/l5yWORYB7FFHKR8GBmF0BdAftO4DJJRngvHjKAV8jSepQ8WYBOn/JC2nTQNk04xYxXpFcoSoeFqg6/bV6FLuVYx/W4vO+oiDU1cw/q5WUAd/hFPCX1qgrIEFiV5hpiRV5xaNjOjF/1eng/0qFk1L11taNXfZ6yEq8UdMledQgvB/EhCqP49CBqWOt+sV4TH3sBplhjPMK4w5DQjPQUzmKyCTjDSaICi88t9nmNZt9IVJoE4s2z+fzamt46DtD2zKxrGnXCodN4hB/SppxS75Pwm2Du+L4os1JeGMrjLZ9a/pg51DIbvSyCPSP498y5fsT+uTdrzAr2eevdQVmo0yuYo7rWQNGHbkETPqSWklHhxrRb5WpUpPCxEt8POzO711YHAAA=">
            <a:extLst>
              <a:ext uri="{FF2B5EF4-FFF2-40B4-BE49-F238E27FC236}">
                <a16:creationId xmlns:a16="http://schemas.microsoft.com/office/drawing/2014/main" id="{91BB6B11-56E6-4E6E-8DE5-8C693D867DB6}"/>
              </a:ext>
            </a:extLst>
          </p:cNvPr>
          <p:cNvGrpSpPr>
            <a:grpSpLocks noChangeAspect="1"/>
          </p:cNvGrpSpPr>
          <p:nvPr/>
        </p:nvGrpSpPr>
        <p:grpSpPr>
          <a:xfrm>
            <a:off x="6113286" y="1050139"/>
            <a:ext cx="1627700" cy="2266379"/>
            <a:chOff x="1787007" y="1879600"/>
            <a:chExt cx="2170266" cy="3021839"/>
          </a:xfrm>
        </p:grpSpPr>
        <p:sp>
          <p:nvSpPr>
            <p:cNvPr id="21" name="BackShape2">
              <a:extLst>
                <a:ext uri="{FF2B5EF4-FFF2-40B4-BE49-F238E27FC236}">
                  <a16:creationId xmlns:a16="http://schemas.microsoft.com/office/drawing/2014/main" id="{1002E407-5FAA-4A58-AF43-6C0188FB4B03}"/>
                </a:ext>
              </a:extLst>
            </p:cNvPr>
            <p:cNvSpPr/>
            <p:nvPr/>
          </p:nvSpPr>
          <p:spPr>
            <a:xfrm>
              <a:off x="1787007" y="2175956"/>
              <a:ext cx="2170266" cy="2170266"/>
            </a:xfrm>
            <a:prstGeom prst="donut">
              <a:avLst>
                <a:gd name="adj" fmla="val 8626"/>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8">
                <a:solidFill>
                  <a:srgbClr val="483B44"/>
                </a:solidFill>
                <a:latin typeface="Century Gothic" panose="020B0502020202020204" pitchFamily="34" charset="0"/>
              </a:endParaRPr>
            </a:p>
          </p:txBody>
        </p:sp>
        <p:sp>
          <p:nvSpPr>
            <p:cNvPr id="22" name="ValueShape">
              <a:extLst>
                <a:ext uri="{FF2B5EF4-FFF2-40B4-BE49-F238E27FC236}">
                  <a16:creationId xmlns:a16="http://schemas.microsoft.com/office/drawing/2014/main" id="{040FA669-6A05-4734-84D4-94250EEDB9D2}"/>
                </a:ext>
              </a:extLst>
            </p:cNvPr>
            <p:cNvSpPr/>
            <p:nvPr/>
          </p:nvSpPr>
          <p:spPr>
            <a:xfrm>
              <a:off x="1787007" y="2175956"/>
              <a:ext cx="2170266" cy="2170266"/>
            </a:xfrm>
            <a:prstGeom prst="blockArc">
              <a:avLst>
                <a:gd name="adj1" fmla="val 16200000"/>
                <a:gd name="adj2" fmla="val 12096000"/>
                <a:gd name="adj3" fmla="val 8626"/>
              </a:avLst>
            </a:prstGeom>
            <a:solidFill>
              <a:srgbClr val="483B4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8" dirty="0">
                <a:solidFill>
                  <a:srgbClr val="483B44"/>
                </a:solidFill>
                <a:latin typeface="Century Gothic" panose="020B0502020202020204" pitchFamily="34" charset="0"/>
              </a:endParaRPr>
            </a:p>
          </p:txBody>
        </p:sp>
        <p:sp>
          <p:nvSpPr>
            <p:cNvPr id="23" name="ValueText">
              <a:extLst>
                <a:ext uri="{FF2B5EF4-FFF2-40B4-BE49-F238E27FC236}">
                  <a16:creationId xmlns:a16="http://schemas.microsoft.com/office/drawing/2014/main" id="{13371F8F-5CDE-479F-80C0-C9FA95F7B291}"/>
                </a:ext>
              </a:extLst>
            </p:cNvPr>
            <p:cNvSpPr txBox="1"/>
            <p:nvPr/>
          </p:nvSpPr>
          <p:spPr>
            <a:xfrm>
              <a:off x="2496123" y="2979077"/>
              <a:ext cx="752035" cy="564026"/>
            </a:xfrm>
            <a:prstGeom prst="rect">
              <a:avLst/>
            </a:prstGeom>
          </p:spPr>
          <p:txBody>
            <a:bodyPr wrap="none" lIns="0" tIns="0" rIns="0" bIns="0" numCol="1">
              <a:prstTxWarp prst="textPlain">
                <a:avLst/>
              </a:prstTxWarp>
              <a:normAutofit/>
            </a:bodyPr>
            <a:lstStyle/>
            <a:p>
              <a:r>
                <a:rPr lang="en-US" altLang="zh-CN" sz="1018">
                  <a:solidFill>
                    <a:srgbClr val="483B44"/>
                  </a:solidFill>
                  <a:latin typeface="Century Gothic" panose="020B0502020202020204" pitchFamily="34" charset="0"/>
                </a:rPr>
                <a:t>81%</a:t>
              </a:r>
            </a:p>
          </p:txBody>
        </p:sp>
        <p:sp>
          <p:nvSpPr>
            <p:cNvPr id="24" name="BackShape1">
              <a:extLst>
                <a:ext uri="{FF2B5EF4-FFF2-40B4-BE49-F238E27FC236}">
                  <a16:creationId xmlns:a16="http://schemas.microsoft.com/office/drawing/2014/main" id="{3FF53A62-2201-41FB-ACB7-FA4E207D1BE6}"/>
                </a:ext>
              </a:extLst>
            </p:cNvPr>
            <p:cNvSpPr/>
            <p:nvPr/>
          </p:nvSpPr>
          <p:spPr>
            <a:xfrm>
              <a:off x="2531003" y="1879600"/>
              <a:ext cx="697917" cy="697917"/>
            </a:xfrm>
            <a:prstGeom prst="ellipse">
              <a:avLst/>
            </a:prstGeom>
            <a:solidFill>
              <a:schemeClr val="bg1">
                <a:alpha val="82000"/>
              </a:schemeClr>
            </a:solidFill>
            <a:ln w="12700">
              <a:solidFill>
                <a:schemeClr val="tx2">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8">
                <a:solidFill>
                  <a:srgbClr val="483B44"/>
                </a:solidFill>
                <a:latin typeface="Century Gothic" panose="020B0502020202020204" pitchFamily="34" charset="0"/>
              </a:endParaRPr>
            </a:p>
          </p:txBody>
        </p:sp>
        <p:sp>
          <p:nvSpPr>
            <p:cNvPr id="25" name="IconShape">
              <a:extLst>
                <a:ext uri="{FF2B5EF4-FFF2-40B4-BE49-F238E27FC236}">
                  <a16:creationId xmlns:a16="http://schemas.microsoft.com/office/drawing/2014/main" id="{71C52061-B194-4D89-8232-BEDCAE130ECA}"/>
                </a:ext>
              </a:extLst>
            </p:cNvPr>
            <p:cNvSpPr>
              <a:spLocks/>
            </p:cNvSpPr>
            <p:nvPr/>
          </p:nvSpPr>
          <p:spPr bwMode="auto">
            <a:xfrm>
              <a:off x="2707242" y="2056667"/>
              <a:ext cx="345438" cy="343784"/>
            </a:xfrm>
            <a:custGeom>
              <a:avLst/>
              <a:gdLst>
                <a:gd name="connsiteX0" fmla="*/ 184944 w 331788"/>
                <a:gd name="connsiteY0" fmla="*/ 180975 h 330200"/>
                <a:gd name="connsiteX1" fmla="*/ 203465 w 331788"/>
                <a:gd name="connsiteY1" fmla="*/ 180975 h 330200"/>
                <a:gd name="connsiteX2" fmla="*/ 219340 w 331788"/>
                <a:gd name="connsiteY2" fmla="*/ 198024 h 330200"/>
                <a:gd name="connsiteX3" fmla="*/ 203465 w 331788"/>
                <a:gd name="connsiteY3" fmla="*/ 211138 h 330200"/>
                <a:gd name="connsiteX4" fmla="*/ 184944 w 331788"/>
                <a:gd name="connsiteY4" fmla="*/ 211138 h 330200"/>
                <a:gd name="connsiteX5" fmla="*/ 180975 w 331788"/>
                <a:gd name="connsiteY5" fmla="*/ 207204 h 330200"/>
                <a:gd name="connsiteX6" fmla="*/ 180975 w 331788"/>
                <a:gd name="connsiteY6" fmla="*/ 184910 h 330200"/>
                <a:gd name="connsiteX7" fmla="*/ 184944 w 331788"/>
                <a:gd name="connsiteY7" fmla="*/ 180975 h 330200"/>
                <a:gd name="connsiteX8" fmla="*/ 128323 w 331788"/>
                <a:gd name="connsiteY8" fmla="*/ 120650 h 330200"/>
                <a:gd name="connsiteX9" fmla="*/ 146844 w 331788"/>
                <a:gd name="connsiteY9" fmla="*/ 120650 h 330200"/>
                <a:gd name="connsiteX10" fmla="*/ 150813 w 331788"/>
                <a:gd name="connsiteY10" fmla="*/ 124377 h 330200"/>
                <a:gd name="connsiteX11" fmla="*/ 150813 w 331788"/>
                <a:gd name="connsiteY11" fmla="*/ 145498 h 330200"/>
                <a:gd name="connsiteX12" fmla="*/ 146844 w 331788"/>
                <a:gd name="connsiteY12" fmla="*/ 149225 h 330200"/>
                <a:gd name="connsiteX13" fmla="*/ 128323 w 331788"/>
                <a:gd name="connsiteY13" fmla="*/ 149225 h 330200"/>
                <a:gd name="connsiteX14" fmla="*/ 112448 w 331788"/>
                <a:gd name="connsiteY14" fmla="*/ 133074 h 330200"/>
                <a:gd name="connsiteX15" fmla="*/ 128323 w 331788"/>
                <a:gd name="connsiteY15" fmla="*/ 120650 h 330200"/>
                <a:gd name="connsiteX16" fmla="*/ 159460 w 331788"/>
                <a:gd name="connsiteY16" fmla="*/ 66675 h 330200"/>
                <a:gd name="connsiteX17" fmla="*/ 151738 w 331788"/>
                <a:gd name="connsiteY17" fmla="*/ 74446 h 330200"/>
                <a:gd name="connsiteX18" fmla="*/ 151738 w 331788"/>
                <a:gd name="connsiteY18" fmla="*/ 86101 h 330200"/>
                <a:gd name="connsiteX19" fmla="*/ 147878 w 331788"/>
                <a:gd name="connsiteY19" fmla="*/ 89986 h 330200"/>
                <a:gd name="connsiteX20" fmla="*/ 131149 w 331788"/>
                <a:gd name="connsiteY20" fmla="*/ 89986 h 330200"/>
                <a:gd name="connsiteX21" fmla="*/ 84823 w 331788"/>
                <a:gd name="connsiteY21" fmla="*/ 128838 h 330200"/>
                <a:gd name="connsiteX22" fmla="*/ 128575 w 331788"/>
                <a:gd name="connsiteY22" fmla="*/ 180641 h 330200"/>
                <a:gd name="connsiteX23" fmla="*/ 146591 w 331788"/>
                <a:gd name="connsiteY23" fmla="*/ 180641 h 330200"/>
                <a:gd name="connsiteX24" fmla="*/ 150452 w 331788"/>
                <a:gd name="connsiteY24" fmla="*/ 184526 h 330200"/>
                <a:gd name="connsiteX25" fmla="*/ 150452 w 331788"/>
                <a:gd name="connsiteY25" fmla="*/ 206542 h 330200"/>
                <a:gd name="connsiteX26" fmla="*/ 146591 w 331788"/>
                <a:gd name="connsiteY26" fmla="*/ 210428 h 330200"/>
                <a:gd name="connsiteX27" fmla="*/ 98978 w 331788"/>
                <a:gd name="connsiteY27" fmla="*/ 210428 h 330200"/>
                <a:gd name="connsiteX28" fmla="*/ 91257 w 331788"/>
                <a:gd name="connsiteY28" fmla="*/ 218198 h 330200"/>
                <a:gd name="connsiteX29" fmla="*/ 91257 w 331788"/>
                <a:gd name="connsiteY29" fmla="*/ 232444 h 330200"/>
                <a:gd name="connsiteX30" fmla="*/ 98978 w 331788"/>
                <a:gd name="connsiteY30" fmla="*/ 240214 h 330200"/>
                <a:gd name="connsiteX31" fmla="*/ 146591 w 331788"/>
                <a:gd name="connsiteY31" fmla="*/ 240214 h 330200"/>
                <a:gd name="connsiteX32" fmla="*/ 150452 w 331788"/>
                <a:gd name="connsiteY32" fmla="*/ 244099 h 330200"/>
                <a:gd name="connsiteX33" fmla="*/ 150452 w 331788"/>
                <a:gd name="connsiteY33" fmla="*/ 255755 h 330200"/>
                <a:gd name="connsiteX34" fmla="*/ 158173 w 331788"/>
                <a:gd name="connsiteY34" fmla="*/ 263525 h 330200"/>
                <a:gd name="connsiteX35" fmla="*/ 173615 w 331788"/>
                <a:gd name="connsiteY35" fmla="*/ 263525 h 330200"/>
                <a:gd name="connsiteX36" fmla="*/ 181336 w 331788"/>
                <a:gd name="connsiteY36" fmla="*/ 255755 h 330200"/>
                <a:gd name="connsiteX37" fmla="*/ 181336 w 331788"/>
                <a:gd name="connsiteY37" fmla="*/ 244099 h 330200"/>
                <a:gd name="connsiteX38" fmla="*/ 185196 w 331788"/>
                <a:gd name="connsiteY38" fmla="*/ 240214 h 330200"/>
                <a:gd name="connsiteX39" fmla="*/ 203212 w 331788"/>
                <a:gd name="connsiteY39" fmla="*/ 240214 h 330200"/>
                <a:gd name="connsiteX40" fmla="*/ 249538 w 331788"/>
                <a:gd name="connsiteY40" fmla="*/ 189706 h 330200"/>
                <a:gd name="connsiteX41" fmla="*/ 203212 w 331788"/>
                <a:gd name="connsiteY41" fmla="*/ 149559 h 330200"/>
                <a:gd name="connsiteX42" fmla="*/ 185196 w 331788"/>
                <a:gd name="connsiteY42" fmla="*/ 149559 h 330200"/>
                <a:gd name="connsiteX43" fmla="*/ 181336 w 331788"/>
                <a:gd name="connsiteY43" fmla="*/ 145674 h 330200"/>
                <a:gd name="connsiteX44" fmla="*/ 181336 w 331788"/>
                <a:gd name="connsiteY44" fmla="*/ 123658 h 330200"/>
                <a:gd name="connsiteX45" fmla="*/ 185196 w 331788"/>
                <a:gd name="connsiteY45" fmla="*/ 119773 h 330200"/>
                <a:gd name="connsiteX46" fmla="*/ 234096 w 331788"/>
                <a:gd name="connsiteY46" fmla="*/ 119773 h 330200"/>
                <a:gd name="connsiteX47" fmla="*/ 241817 w 331788"/>
                <a:gd name="connsiteY47" fmla="*/ 112003 h 330200"/>
                <a:gd name="connsiteX48" fmla="*/ 241817 w 331788"/>
                <a:gd name="connsiteY48" fmla="*/ 97757 h 330200"/>
                <a:gd name="connsiteX49" fmla="*/ 234096 w 331788"/>
                <a:gd name="connsiteY49" fmla="*/ 89986 h 330200"/>
                <a:gd name="connsiteX50" fmla="*/ 185196 w 331788"/>
                <a:gd name="connsiteY50" fmla="*/ 89986 h 330200"/>
                <a:gd name="connsiteX51" fmla="*/ 181336 w 331788"/>
                <a:gd name="connsiteY51" fmla="*/ 86101 h 330200"/>
                <a:gd name="connsiteX52" fmla="*/ 181336 w 331788"/>
                <a:gd name="connsiteY52" fmla="*/ 74446 h 330200"/>
                <a:gd name="connsiteX53" fmla="*/ 173615 w 331788"/>
                <a:gd name="connsiteY53" fmla="*/ 66675 h 330200"/>
                <a:gd name="connsiteX54" fmla="*/ 159460 w 331788"/>
                <a:gd name="connsiteY54" fmla="*/ 66675 h 330200"/>
                <a:gd name="connsiteX55" fmla="*/ 165894 w 331788"/>
                <a:gd name="connsiteY55" fmla="*/ 0 h 330200"/>
                <a:gd name="connsiteX56" fmla="*/ 331788 w 331788"/>
                <a:gd name="connsiteY56" fmla="*/ 165100 h 330200"/>
                <a:gd name="connsiteX57" fmla="*/ 165894 w 331788"/>
                <a:gd name="connsiteY57" fmla="*/ 330200 h 330200"/>
                <a:gd name="connsiteX58" fmla="*/ 0 w 331788"/>
                <a:gd name="connsiteY58" fmla="*/ 165100 h 330200"/>
                <a:gd name="connsiteX59" fmla="*/ 165894 w 331788"/>
                <a:gd name="connsiteY59"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1788" h="330200">
                  <a:moveTo>
                    <a:pt x="184944" y="180975"/>
                  </a:moveTo>
                  <a:cubicBezTo>
                    <a:pt x="184944" y="180975"/>
                    <a:pt x="184944" y="180975"/>
                    <a:pt x="203465" y="180975"/>
                  </a:cubicBezTo>
                  <a:cubicBezTo>
                    <a:pt x="212726" y="180975"/>
                    <a:pt x="220663" y="188844"/>
                    <a:pt x="219340" y="198024"/>
                  </a:cubicBezTo>
                  <a:cubicBezTo>
                    <a:pt x="218017" y="205893"/>
                    <a:pt x="210080" y="211138"/>
                    <a:pt x="203465" y="211138"/>
                  </a:cubicBezTo>
                  <a:cubicBezTo>
                    <a:pt x="203465" y="211138"/>
                    <a:pt x="203465" y="211138"/>
                    <a:pt x="184944" y="211138"/>
                  </a:cubicBezTo>
                  <a:cubicBezTo>
                    <a:pt x="182298" y="211138"/>
                    <a:pt x="180975" y="209827"/>
                    <a:pt x="180975" y="207204"/>
                  </a:cubicBezTo>
                  <a:cubicBezTo>
                    <a:pt x="180975" y="207204"/>
                    <a:pt x="180975" y="207204"/>
                    <a:pt x="180975" y="184910"/>
                  </a:cubicBezTo>
                  <a:cubicBezTo>
                    <a:pt x="180975" y="182287"/>
                    <a:pt x="182298" y="180975"/>
                    <a:pt x="184944" y="180975"/>
                  </a:cubicBezTo>
                  <a:close/>
                  <a:moveTo>
                    <a:pt x="128323" y="120650"/>
                  </a:moveTo>
                  <a:cubicBezTo>
                    <a:pt x="128323" y="120650"/>
                    <a:pt x="128323" y="120650"/>
                    <a:pt x="146844" y="120650"/>
                  </a:cubicBezTo>
                  <a:cubicBezTo>
                    <a:pt x="149490" y="120650"/>
                    <a:pt x="150813" y="121893"/>
                    <a:pt x="150813" y="124377"/>
                  </a:cubicBezTo>
                  <a:cubicBezTo>
                    <a:pt x="150813" y="124377"/>
                    <a:pt x="150813" y="124377"/>
                    <a:pt x="150813" y="145498"/>
                  </a:cubicBezTo>
                  <a:cubicBezTo>
                    <a:pt x="150813" y="147983"/>
                    <a:pt x="149490" y="149225"/>
                    <a:pt x="146844" y="149225"/>
                  </a:cubicBezTo>
                  <a:cubicBezTo>
                    <a:pt x="146844" y="149225"/>
                    <a:pt x="146844" y="149225"/>
                    <a:pt x="128323" y="149225"/>
                  </a:cubicBezTo>
                  <a:cubicBezTo>
                    <a:pt x="119063" y="149225"/>
                    <a:pt x="111125" y="143013"/>
                    <a:pt x="112448" y="133074"/>
                  </a:cubicBezTo>
                  <a:cubicBezTo>
                    <a:pt x="113771" y="125620"/>
                    <a:pt x="121709" y="120650"/>
                    <a:pt x="128323" y="120650"/>
                  </a:cubicBezTo>
                  <a:close/>
                  <a:moveTo>
                    <a:pt x="159460" y="66675"/>
                  </a:moveTo>
                  <a:cubicBezTo>
                    <a:pt x="154312" y="66675"/>
                    <a:pt x="151738" y="70560"/>
                    <a:pt x="151738" y="74446"/>
                  </a:cubicBezTo>
                  <a:cubicBezTo>
                    <a:pt x="151738" y="74446"/>
                    <a:pt x="151738" y="74446"/>
                    <a:pt x="151738" y="86101"/>
                  </a:cubicBezTo>
                  <a:cubicBezTo>
                    <a:pt x="151738" y="88691"/>
                    <a:pt x="150452" y="89986"/>
                    <a:pt x="147878" y="89986"/>
                  </a:cubicBezTo>
                  <a:cubicBezTo>
                    <a:pt x="147878" y="89986"/>
                    <a:pt x="147878" y="89986"/>
                    <a:pt x="131149" y="89986"/>
                  </a:cubicBezTo>
                  <a:cubicBezTo>
                    <a:pt x="107986" y="89986"/>
                    <a:pt x="87396" y="106822"/>
                    <a:pt x="84823" y="128838"/>
                  </a:cubicBezTo>
                  <a:cubicBezTo>
                    <a:pt x="80962" y="157330"/>
                    <a:pt x="101552" y="180641"/>
                    <a:pt x="128575" y="180641"/>
                  </a:cubicBezTo>
                  <a:cubicBezTo>
                    <a:pt x="128575" y="180641"/>
                    <a:pt x="128575" y="180641"/>
                    <a:pt x="146591" y="180641"/>
                  </a:cubicBezTo>
                  <a:cubicBezTo>
                    <a:pt x="149165" y="180641"/>
                    <a:pt x="150452" y="181936"/>
                    <a:pt x="150452" y="184526"/>
                  </a:cubicBezTo>
                  <a:cubicBezTo>
                    <a:pt x="150452" y="184526"/>
                    <a:pt x="150452" y="184526"/>
                    <a:pt x="150452" y="206542"/>
                  </a:cubicBezTo>
                  <a:cubicBezTo>
                    <a:pt x="150452" y="209132"/>
                    <a:pt x="149165" y="210428"/>
                    <a:pt x="146591" y="210428"/>
                  </a:cubicBezTo>
                  <a:cubicBezTo>
                    <a:pt x="146591" y="210428"/>
                    <a:pt x="146591" y="210428"/>
                    <a:pt x="98978" y="210428"/>
                  </a:cubicBezTo>
                  <a:cubicBezTo>
                    <a:pt x="93831" y="210428"/>
                    <a:pt x="91257" y="213018"/>
                    <a:pt x="91257" y="218198"/>
                  </a:cubicBezTo>
                  <a:cubicBezTo>
                    <a:pt x="91257" y="218198"/>
                    <a:pt x="91257" y="218198"/>
                    <a:pt x="91257" y="232444"/>
                  </a:cubicBezTo>
                  <a:cubicBezTo>
                    <a:pt x="91257" y="237624"/>
                    <a:pt x="93831" y="240214"/>
                    <a:pt x="98978" y="240214"/>
                  </a:cubicBezTo>
                  <a:cubicBezTo>
                    <a:pt x="98978" y="240214"/>
                    <a:pt x="98978" y="240214"/>
                    <a:pt x="146591" y="240214"/>
                  </a:cubicBezTo>
                  <a:cubicBezTo>
                    <a:pt x="149165" y="240214"/>
                    <a:pt x="150452" y="241509"/>
                    <a:pt x="150452" y="244099"/>
                  </a:cubicBezTo>
                  <a:cubicBezTo>
                    <a:pt x="150452" y="244099"/>
                    <a:pt x="150452" y="244099"/>
                    <a:pt x="150452" y="255755"/>
                  </a:cubicBezTo>
                  <a:cubicBezTo>
                    <a:pt x="150452" y="259640"/>
                    <a:pt x="154312" y="263525"/>
                    <a:pt x="158173" y="263525"/>
                  </a:cubicBezTo>
                  <a:cubicBezTo>
                    <a:pt x="158173" y="263525"/>
                    <a:pt x="158173" y="263525"/>
                    <a:pt x="173615" y="263525"/>
                  </a:cubicBezTo>
                  <a:cubicBezTo>
                    <a:pt x="177475" y="263525"/>
                    <a:pt x="181336" y="259640"/>
                    <a:pt x="181336" y="255755"/>
                  </a:cubicBezTo>
                  <a:cubicBezTo>
                    <a:pt x="181336" y="255755"/>
                    <a:pt x="181336" y="255755"/>
                    <a:pt x="181336" y="244099"/>
                  </a:cubicBezTo>
                  <a:cubicBezTo>
                    <a:pt x="181336" y="241509"/>
                    <a:pt x="182623" y="240214"/>
                    <a:pt x="185196" y="240214"/>
                  </a:cubicBezTo>
                  <a:cubicBezTo>
                    <a:pt x="185196" y="240214"/>
                    <a:pt x="185196" y="240214"/>
                    <a:pt x="203212" y="240214"/>
                  </a:cubicBezTo>
                  <a:cubicBezTo>
                    <a:pt x="230236" y="240214"/>
                    <a:pt x="250825" y="216903"/>
                    <a:pt x="249538" y="189706"/>
                  </a:cubicBezTo>
                  <a:cubicBezTo>
                    <a:pt x="245678" y="166395"/>
                    <a:pt x="225088" y="149559"/>
                    <a:pt x="203212" y="149559"/>
                  </a:cubicBezTo>
                  <a:cubicBezTo>
                    <a:pt x="203212" y="149559"/>
                    <a:pt x="203212" y="149559"/>
                    <a:pt x="185196" y="149559"/>
                  </a:cubicBezTo>
                  <a:cubicBezTo>
                    <a:pt x="182623" y="149559"/>
                    <a:pt x="181336" y="148264"/>
                    <a:pt x="181336" y="145674"/>
                  </a:cubicBezTo>
                  <a:cubicBezTo>
                    <a:pt x="181336" y="145674"/>
                    <a:pt x="181336" y="145674"/>
                    <a:pt x="181336" y="123658"/>
                  </a:cubicBezTo>
                  <a:cubicBezTo>
                    <a:pt x="181336" y="121068"/>
                    <a:pt x="182623" y="119773"/>
                    <a:pt x="185196" y="119773"/>
                  </a:cubicBezTo>
                  <a:cubicBezTo>
                    <a:pt x="185196" y="119773"/>
                    <a:pt x="185196" y="119773"/>
                    <a:pt x="234096" y="119773"/>
                  </a:cubicBezTo>
                  <a:cubicBezTo>
                    <a:pt x="237957" y="119773"/>
                    <a:pt x="241817" y="117183"/>
                    <a:pt x="241817" y="112003"/>
                  </a:cubicBezTo>
                  <a:cubicBezTo>
                    <a:pt x="241817" y="112003"/>
                    <a:pt x="241817" y="112003"/>
                    <a:pt x="241817" y="97757"/>
                  </a:cubicBezTo>
                  <a:cubicBezTo>
                    <a:pt x="241817" y="92577"/>
                    <a:pt x="237957" y="89986"/>
                    <a:pt x="234096" y="89986"/>
                  </a:cubicBezTo>
                  <a:cubicBezTo>
                    <a:pt x="234096" y="89986"/>
                    <a:pt x="234096" y="89986"/>
                    <a:pt x="185196" y="89986"/>
                  </a:cubicBezTo>
                  <a:cubicBezTo>
                    <a:pt x="182623" y="89986"/>
                    <a:pt x="181336" y="88691"/>
                    <a:pt x="181336" y="86101"/>
                  </a:cubicBezTo>
                  <a:cubicBezTo>
                    <a:pt x="181336" y="86101"/>
                    <a:pt x="181336" y="86101"/>
                    <a:pt x="181336" y="74446"/>
                  </a:cubicBezTo>
                  <a:cubicBezTo>
                    <a:pt x="181336" y="70560"/>
                    <a:pt x="178762" y="66675"/>
                    <a:pt x="173615" y="66675"/>
                  </a:cubicBezTo>
                  <a:cubicBezTo>
                    <a:pt x="173615" y="66675"/>
                    <a:pt x="173615" y="66675"/>
                    <a:pt x="159460" y="66675"/>
                  </a:cubicBezTo>
                  <a:close/>
                  <a:moveTo>
                    <a:pt x="165894" y="0"/>
                  </a:moveTo>
                  <a:cubicBezTo>
                    <a:pt x="257515" y="0"/>
                    <a:pt x="331788" y="73918"/>
                    <a:pt x="331788" y="165100"/>
                  </a:cubicBezTo>
                  <a:cubicBezTo>
                    <a:pt x="331788" y="256282"/>
                    <a:pt x="257515" y="330200"/>
                    <a:pt x="165894" y="330200"/>
                  </a:cubicBezTo>
                  <a:cubicBezTo>
                    <a:pt x="74273" y="330200"/>
                    <a:pt x="0" y="256282"/>
                    <a:pt x="0" y="165100"/>
                  </a:cubicBezTo>
                  <a:cubicBezTo>
                    <a:pt x="0" y="73918"/>
                    <a:pt x="74273" y="0"/>
                    <a:pt x="165894" y="0"/>
                  </a:cubicBezTo>
                  <a:close/>
                </a:path>
              </a:pathLst>
            </a:custGeom>
            <a:solidFill>
              <a:srgbClr val="483B44"/>
            </a:solidFill>
            <a:ln>
              <a:noFill/>
            </a:ln>
          </p:spPr>
          <p:txBody>
            <a:bodyPr anchor="ctr"/>
            <a:lstStyle/>
            <a:p>
              <a:pPr algn="ctr"/>
              <a:endParaRPr sz="1018">
                <a:solidFill>
                  <a:srgbClr val="483B44"/>
                </a:solidFill>
                <a:latin typeface="Century Gothic" panose="020B0502020202020204" pitchFamily="34" charset="0"/>
              </a:endParaRPr>
            </a:p>
          </p:txBody>
        </p:sp>
        <p:cxnSp>
          <p:nvCxnSpPr>
            <p:cNvPr id="26" name="LineShape">
              <a:extLst>
                <a:ext uri="{FF2B5EF4-FFF2-40B4-BE49-F238E27FC236}">
                  <a16:creationId xmlns:a16="http://schemas.microsoft.com/office/drawing/2014/main" id="{188B92D0-AB48-4FD7-BE56-B539FC376E08}"/>
                </a:ext>
              </a:extLst>
            </p:cNvPr>
            <p:cNvCxnSpPr>
              <a:cxnSpLocks/>
            </p:cNvCxnSpPr>
            <p:nvPr/>
          </p:nvCxnSpPr>
          <p:spPr>
            <a:xfrm flipH="1">
              <a:off x="2149734" y="4901439"/>
              <a:ext cx="1444812" cy="0"/>
            </a:xfrm>
            <a:prstGeom prst="straightConnector1">
              <a:avLst/>
            </a:prstGeom>
            <a:noFill/>
            <a:ln w="12700" cap="flat" cmpd="sng">
              <a:solidFill>
                <a:srgbClr val="D8D8D8"/>
              </a:solidFill>
              <a:prstDash val="solid"/>
              <a:miter/>
              <a:headEnd type="none" w="med" len="med"/>
              <a:tailEnd type="none" w="med" len="med"/>
            </a:ln>
          </p:spPr>
        </p:cxnSp>
        <p:sp>
          <p:nvSpPr>
            <p:cNvPr id="27" name="CustomText1">
              <a:extLst>
                <a:ext uri="{FF2B5EF4-FFF2-40B4-BE49-F238E27FC236}">
                  <a16:creationId xmlns:a16="http://schemas.microsoft.com/office/drawing/2014/main" id="{39627F1A-5570-4788-8854-BBDB75F88C2A}"/>
                </a:ext>
              </a:extLst>
            </p:cNvPr>
            <p:cNvSpPr/>
            <p:nvPr/>
          </p:nvSpPr>
          <p:spPr>
            <a:xfrm>
              <a:off x="2180461" y="4421517"/>
              <a:ext cx="1383359" cy="404626"/>
            </a:xfrm>
            <a:prstGeom prst="rect">
              <a:avLst/>
            </a:prstGeom>
            <a:noFill/>
          </p:spPr>
          <p:txBody>
            <a:bodyPr wrap="none" lIns="0" tIns="0" rIns="0" bIns="0" anchor="ctr">
              <a:normAutofit/>
            </a:bodyPr>
            <a:lstStyle/>
            <a:p>
              <a:pPr algn="ctr"/>
              <a:r>
                <a:rPr lang="en-US" altLang="zh-CN" sz="1018">
                  <a:solidFill>
                    <a:srgbClr val="483B44"/>
                  </a:solidFill>
                  <a:latin typeface="Century Gothic" panose="020B0502020202020204" pitchFamily="34" charset="0"/>
                </a:rPr>
                <a:t>TEXT HERE</a:t>
              </a:r>
            </a:p>
          </p:txBody>
        </p:sp>
      </p:grpSp>
      <p:sp>
        <p:nvSpPr>
          <p:cNvPr id="28" name="文本框 27">
            <a:extLst>
              <a:ext uri="{FF2B5EF4-FFF2-40B4-BE49-F238E27FC236}">
                <a16:creationId xmlns:a16="http://schemas.microsoft.com/office/drawing/2014/main" id="{BA8C59D7-59FE-47C1-A9EB-244D11E5D4A5}"/>
              </a:ext>
            </a:extLst>
          </p:cNvPr>
          <p:cNvSpPr txBox="1"/>
          <p:nvPr/>
        </p:nvSpPr>
        <p:spPr>
          <a:xfrm>
            <a:off x="942129" y="3831486"/>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9" name="Rectangle 24">
            <a:extLst>
              <a:ext uri="{FF2B5EF4-FFF2-40B4-BE49-F238E27FC236}">
                <a16:creationId xmlns:a16="http://schemas.microsoft.com/office/drawing/2014/main" id="{9DE144F2-0B60-48BC-ACED-CD84322F801D}"/>
              </a:ext>
            </a:extLst>
          </p:cNvPr>
          <p:cNvSpPr>
            <a:spLocks noChangeArrowheads="1"/>
          </p:cNvSpPr>
          <p:nvPr/>
        </p:nvSpPr>
        <p:spPr bwMode="auto">
          <a:xfrm>
            <a:off x="1240887" y="3548209"/>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
        <p:nvSpPr>
          <p:cNvPr id="30" name="文本框 29">
            <a:extLst>
              <a:ext uri="{FF2B5EF4-FFF2-40B4-BE49-F238E27FC236}">
                <a16:creationId xmlns:a16="http://schemas.microsoft.com/office/drawing/2014/main" id="{10515D22-A00D-49B7-A752-3A342F68F360}"/>
              </a:ext>
            </a:extLst>
          </p:cNvPr>
          <p:cNvSpPr txBox="1"/>
          <p:nvPr/>
        </p:nvSpPr>
        <p:spPr>
          <a:xfrm>
            <a:off x="3382924" y="3831486"/>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31" name="Rectangle 24">
            <a:extLst>
              <a:ext uri="{FF2B5EF4-FFF2-40B4-BE49-F238E27FC236}">
                <a16:creationId xmlns:a16="http://schemas.microsoft.com/office/drawing/2014/main" id="{A4201022-A97F-42DF-8AD7-7015D1957A77}"/>
              </a:ext>
            </a:extLst>
          </p:cNvPr>
          <p:cNvSpPr>
            <a:spLocks noChangeArrowheads="1"/>
          </p:cNvSpPr>
          <p:nvPr/>
        </p:nvSpPr>
        <p:spPr bwMode="auto">
          <a:xfrm>
            <a:off x="3681682" y="3548209"/>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
        <p:nvSpPr>
          <p:cNvPr id="32" name="文本框 31">
            <a:extLst>
              <a:ext uri="{FF2B5EF4-FFF2-40B4-BE49-F238E27FC236}">
                <a16:creationId xmlns:a16="http://schemas.microsoft.com/office/drawing/2014/main" id="{1F86B70E-1AE6-45E1-819F-6AAE8255E7E7}"/>
              </a:ext>
            </a:extLst>
          </p:cNvPr>
          <p:cNvSpPr txBox="1"/>
          <p:nvPr/>
        </p:nvSpPr>
        <p:spPr>
          <a:xfrm>
            <a:off x="5964814" y="3831486"/>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33" name="Rectangle 24">
            <a:extLst>
              <a:ext uri="{FF2B5EF4-FFF2-40B4-BE49-F238E27FC236}">
                <a16:creationId xmlns:a16="http://schemas.microsoft.com/office/drawing/2014/main" id="{A0ABF5A5-4C12-46D9-A624-4EA1BC43542C}"/>
              </a:ext>
            </a:extLst>
          </p:cNvPr>
          <p:cNvSpPr>
            <a:spLocks noChangeArrowheads="1"/>
          </p:cNvSpPr>
          <p:nvPr/>
        </p:nvSpPr>
        <p:spPr bwMode="auto">
          <a:xfrm>
            <a:off x="6263572" y="3548209"/>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Tree>
    <p:extLst>
      <p:ext uri="{BB962C8B-B14F-4D97-AF65-F5344CB8AC3E}">
        <p14:creationId xmlns:p14="http://schemas.microsoft.com/office/powerpoint/2010/main" val="4116107732"/>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down)">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down)">
                                      <p:cBhvr>
                                        <p:cTn id="5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1DD83F5-00AE-4B40-87FB-1B26298B331C}"/>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3549DE64-4409-468D-9D05-274D6EF736BC}"/>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sp>
        <p:nvSpPr>
          <p:cNvPr id="4" name="文本框 3">
            <a:extLst>
              <a:ext uri="{FF2B5EF4-FFF2-40B4-BE49-F238E27FC236}">
                <a16:creationId xmlns:a16="http://schemas.microsoft.com/office/drawing/2014/main" id="{221C876F-196D-42EC-A3BD-6C6212D833FA}"/>
              </a:ext>
            </a:extLst>
          </p:cNvPr>
          <p:cNvSpPr txBox="1"/>
          <p:nvPr/>
        </p:nvSpPr>
        <p:spPr>
          <a:xfrm>
            <a:off x="5020608" y="1654149"/>
            <a:ext cx="162095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此处输入标题文字</a:t>
            </a:r>
          </a:p>
        </p:txBody>
      </p:sp>
      <p:sp>
        <p:nvSpPr>
          <p:cNvPr id="5" name="文本框 4">
            <a:extLst>
              <a:ext uri="{FF2B5EF4-FFF2-40B4-BE49-F238E27FC236}">
                <a16:creationId xmlns:a16="http://schemas.microsoft.com/office/drawing/2014/main" id="{B37BC73E-9356-460B-AC08-BF09483F134A}"/>
              </a:ext>
            </a:extLst>
          </p:cNvPr>
          <p:cNvSpPr txBox="1"/>
          <p:nvPr/>
        </p:nvSpPr>
        <p:spPr>
          <a:xfrm>
            <a:off x="5056343" y="2655095"/>
            <a:ext cx="1620957" cy="307777"/>
          </a:xfrm>
          <a:prstGeom prst="rect">
            <a:avLst/>
          </a:prstGeom>
          <a:noFill/>
        </p:spPr>
        <p:txBody>
          <a:bodyPr wrap="none" rtlCol="0">
            <a:spAutoFit/>
          </a:bodyPr>
          <a:lstStyle/>
          <a:p>
            <a:r>
              <a:rPr lang="zh-CN" altLang="en-US" sz="1400" b="1">
                <a:latin typeface="微软雅黑" panose="020B0503020204020204" pitchFamily="34" charset="-122"/>
                <a:ea typeface="微软雅黑" panose="020B0503020204020204" pitchFamily="34" charset="-122"/>
              </a:rPr>
              <a:t>此处输入标题文字</a:t>
            </a:r>
          </a:p>
        </p:txBody>
      </p:sp>
      <p:cxnSp>
        <p:nvCxnSpPr>
          <p:cNvPr id="6" name="直接连接符 5">
            <a:extLst>
              <a:ext uri="{FF2B5EF4-FFF2-40B4-BE49-F238E27FC236}">
                <a16:creationId xmlns:a16="http://schemas.microsoft.com/office/drawing/2014/main" id="{9E584EE8-69F6-4E32-8DDF-669CC20E4C8D}"/>
              </a:ext>
            </a:extLst>
          </p:cNvPr>
          <p:cNvCxnSpPr>
            <a:cxnSpLocks/>
          </p:cNvCxnSpPr>
          <p:nvPr/>
        </p:nvCxnSpPr>
        <p:spPr bwMode="auto">
          <a:xfrm>
            <a:off x="1046461" y="3840222"/>
            <a:ext cx="3078725"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组合 6">
            <a:extLst>
              <a:ext uri="{FF2B5EF4-FFF2-40B4-BE49-F238E27FC236}">
                <a16:creationId xmlns:a16="http://schemas.microsoft.com/office/drawing/2014/main" id="{470E3BB8-C46A-417B-8576-6D92A107495B}"/>
              </a:ext>
            </a:extLst>
          </p:cNvPr>
          <p:cNvGrpSpPr/>
          <p:nvPr/>
        </p:nvGrpSpPr>
        <p:grpSpPr>
          <a:xfrm>
            <a:off x="4797636" y="2693769"/>
            <a:ext cx="256568" cy="256569"/>
            <a:chOff x="1820779" y="1138991"/>
            <a:chExt cx="625642" cy="625643"/>
          </a:xfrm>
          <a:solidFill>
            <a:srgbClr val="0F0E38"/>
          </a:solidFill>
        </p:grpSpPr>
        <p:sp>
          <p:nvSpPr>
            <p:cNvPr id="8" name="直角三角形 7">
              <a:extLst>
                <a:ext uri="{FF2B5EF4-FFF2-40B4-BE49-F238E27FC236}">
                  <a16:creationId xmlns:a16="http://schemas.microsoft.com/office/drawing/2014/main" id="{BBF40433-DB5C-457F-AF78-D47BA1B3C51D}"/>
                </a:ext>
              </a:extLst>
            </p:cNvPr>
            <p:cNvSpPr/>
            <p:nvPr/>
          </p:nvSpPr>
          <p:spPr>
            <a:xfrm>
              <a:off x="1820779" y="1138991"/>
              <a:ext cx="625642" cy="625642"/>
            </a:xfrm>
            <a:prstGeom prst="rtTriangle">
              <a:avLst/>
            </a:prstGeom>
            <a:solidFill>
              <a:srgbClr val="B3D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a:extLst>
                <a:ext uri="{FF2B5EF4-FFF2-40B4-BE49-F238E27FC236}">
                  <a16:creationId xmlns:a16="http://schemas.microsoft.com/office/drawing/2014/main" id="{74535532-184E-42FA-8D91-E06E7388DB80}"/>
                </a:ext>
              </a:extLst>
            </p:cNvPr>
            <p:cNvSpPr/>
            <p:nvPr/>
          </p:nvSpPr>
          <p:spPr>
            <a:xfrm rot="10800000">
              <a:off x="1820779" y="1138992"/>
              <a:ext cx="625642" cy="625642"/>
            </a:xfrm>
            <a:prstGeom prst="rtTriangle">
              <a:avLst/>
            </a:prstGeom>
            <a:solidFill>
              <a:srgbClr val="B3D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 name="组合 9">
            <a:extLst>
              <a:ext uri="{FF2B5EF4-FFF2-40B4-BE49-F238E27FC236}">
                <a16:creationId xmlns:a16="http://schemas.microsoft.com/office/drawing/2014/main" id="{D8FBB92E-5557-4574-80FC-BA7EF331012B}"/>
              </a:ext>
            </a:extLst>
          </p:cNvPr>
          <p:cNvGrpSpPr/>
          <p:nvPr/>
        </p:nvGrpSpPr>
        <p:grpSpPr>
          <a:xfrm>
            <a:off x="4764542" y="1689151"/>
            <a:ext cx="256568" cy="256569"/>
            <a:chOff x="1820779" y="1138991"/>
            <a:chExt cx="625642" cy="625643"/>
          </a:xfrm>
          <a:solidFill>
            <a:srgbClr val="0F0E38"/>
          </a:solidFill>
        </p:grpSpPr>
        <p:sp>
          <p:nvSpPr>
            <p:cNvPr id="11" name="直角三角形 10">
              <a:extLst>
                <a:ext uri="{FF2B5EF4-FFF2-40B4-BE49-F238E27FC236}">
                  <a16:creationId xmlns:a16="http://schemas.microsoft.com/office/drawing/2014/main" id="{E751E342-D02C-4E58-A320-A573909E5F3F}"/>
                </a:ext>
              </a:extLst>
            </p:cNvPr>
            <p:cNvSpPr/>
            <p:nvPr/>
          </p:nvSpPr>
          <p:spPr>
            <a:xfrm>
              <a:off x="1820779" y="1138991"/>
              <a:ext cx="625642" cy="62564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a:extLst>
                <a:ext uri="{FF2B5EF4-FFF2-40B4-BE49-F238E27FC236}">
                  <a16:creationId xmlns:a16="http://schemas.microsoft.com/office/drawing/2014/main" id="{D677087E-4148-4381-B754-C7B8A1C71C6A}"/>
                </a:ext>
              </a:extLst>
            </p:cNvPr>
            <p:cNvSpPr/>
            <p:nvPr/>
          </p:nvSpPr>
          <p:spPr>
            <a:xfrm rot="10800000">
              <a:off x="1820779" y="1138992"/>
              <a:ext cx="625642" cy="62564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4927FD99-4D0D-4D5D-8037-9B09D02E293C}"/>
              </a:ext>
            </a:extLst>
          </p:cNvPr>
          <p:cNvSpPr txBox="1"/>
          <p:nvPr/>
        </p:nvSpPr>
        <p:spPr>
          <a:xfrm>
            <a:off x="4701119" y="2036590"/>
            <a:ext cx="3598149" cy="553998"/>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14" name="文本框 13">
            <a:extLst>
              <a:ext uri="{FF2B5EF4-FFF2-40B4-BE49-F238E27FC236}">
                <a16:creationId xmlns:a16="http://schemas.microsoft.com/office/drawing/2014/main" id="{F821103C-9475-4281-A94A-4D3981C0468A}"/>
              </a:ext>
            </a:extLst>
          </p:cNvPr>
          <p:cNvSpPr txBox="1"/>
          <p:nvPr/>
        </p:nvSpPr>
        <p:spPr>
          <a:xfrm>
            <a:off x="4701119" y="3064869"/>
            <a:ext cx="3598149" cy="553998"/>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pic>
        <p:nvPicPr>
          <p:cNvPr id="17" name="图片 16">
            <a:extLst>
              <a:ext uri="{FF2B5EF4-FFF2-40B4-BE49-F238E27FC236}">
                <a16:creationId xmlns:a16="http://schemas.microsoft.com/office/drawing/2014/main" id="{22B39927-991D-476C-843D-A1DFDCEEAD03}"/>
              </a:ext>
            </a:extLst>
          </p:cNvPr>
          <p:cNvPicPr>
            <a:picLocks noChangeAspect="1"/>
          </p:cNvPicPr>
          <p:nvPr/>
        </p:nvPicPr>
        <p:blipFill rotWithShape="1">
          <a:blip r:embed="rId3">
            <a:extLst>
              <a:ext uri="{28A0092B-C50C-407E-A947-70E740481C1C}">
                <a14:useLocalDpi xmlns:a14="http://schemas.microsoft.com/office/drawing/2010/main" val="0"/>
              </a:ext>
            </a:extLst>
          </a:blip>
          <a:srcRect t="56529"/>
          <a:stretch/>
        </p:blipFill>
        <p:spPr>
          <a:xfrm>
            <a:off x="941379" y="1535359"/>
            <a:ext cx="3288890" cy="2152387"/>
          </a:xfrm>
          <a:prstGeom prst="rect">
            <a:avLst/>
          </a:prstGeom>
        </p:spPr>
      </p:pic>
    </p:spTree>
    <p:extLst>
      <p:ext uri="{BB962C8B-B14F-4D97-AF65-F5344CB8AC3E}">
        <p14:creationId xmlns:p14="http://schemas.microsoft.com/office/powerpoint/2010/main" val="24306797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 presetClass="entr" presetSubtype="2" fill="hold" grpId="0" nodeType="withEffect">
                                  <p:stCondLst>
                                    <p:cond delay="3000"/>
                                  </p:stCondLst>
                                  <p:iterate type="lt">
                                    <p:tmPct val="10000"/>
                                  </p:iterate>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1+#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525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1+#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57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2" presetClass="entr" presetSubtype="2" fill="hold" grpId="0" nodeType="withEffect">
                                  <p:stCondLst>
                                    <p:cond delay="6250"/>
                                  </p:stCondLst>
                                  <p:iterate type="lt">
                                    <p:tmPct val="10000"/>
                                  </p:iterate>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4AE1C94-5513-4F2B-9234-838B8AE96D81}"/>
              </a:ext>
            </a:extLst>
          </p:cNvPr>
          <p:cNvPicPr>
            <a:picLocks noChangeAspect="1"/>
          </p:cNvPicPr>
          <p:nvPr/>
        </p:nvPicPr>
        <p:blipFill rotWithShape="1">
          <a:blip r:embed="rId3">
            <a:extLst>
              <a:ext uri="{28A0092B-C50C-407E-A947-70E740481C1C}">
                <a14:useLocalDpi xmlns:a14="http://schemas.microsoft.com/office/drawing/2010/main" val="0"/>
              </a:ext>
            </a:extLst>
          </a:blip>
          <a:srcRect t="12805" r="80873"/>
          <a:stretch/>
        </p:blipFill>
        <p:spPr>
          <a:xfrm>
            <a:off x="6488141" y="-1"/>
            <a:ext cx="2655857" cy="4551307"/>
          </a:xfrm>
          <a:prstGeom prst="rect">
            <a:avLst/>
          </a:prstGeom>
          <a:effectLst>
            <a:outerShdw blurRad="50800" dist="38100" dir="10800000" algn="r" rotWithShape="0">
              <a:prstClr val="black">
                <a:alpha val="40000"/>
              </a:prstClr>
            </a:outerShdw>
          </a:effectLst>
        </p:spPr>
      </p:pic>
      <p:pic>
        <p:nvPicPr>
          <p:cNvPr id="3" name="图片 2">
            <a:extLst>
              <a:ext uri="{FF2B5EF4-FFF2-40B4-BE49-F238E27FC236}">
                <a16:creationId xmlns:a16="http://schemas.microsoft.com/office/drawing/2014/main" id="{7E1EE171-8E6F-43B0-A747-0A17132D59C6}"/>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12805"/>
          <a:stretch/>
        </p:blipFill>
        <p:spPr>
          <a:xfrm flipH="1">
            <a:off x="-2" y="-1"/>
            <a:ext cx="6557554" cy="4551307"/>
          </a:xfrm>
          <a:prstGeom prst="rect">
            <a:avLst/>
          </a:prstGeom>
        </p:spPr>
      </p:pic>
      <p:pic>
        <p:nvPicPr>
          <p:cNvPr id="4" name="图片 3">
            <a:extLst>
              <a:ext uri="{FF2B5EF4-FFF2-40B4-BE49-F238E27FC236}">
                <a16:creationId xmlns:a16="http://schemas.microsoft.com/office/drawing/2014/main" id="{197E185B-03A1-4FFD-B2CE-79D3E4A6A404}"/>
              </a:ext>
            </a:extLst>
          </p:cNvPr>
          <p:cNvPicPr>
            <a:picLocks noChangeAspect="1"/>
          </p:cNvPicPr>
          <p:nvPr/>
        </p:nvPicPr>
        <p:blipFill rotWithShape="1">
          <a:blip r:embed="rId3">
            <a:extLst>
              <a:ext uri="{28A0092B-C50C-407E-A947-70E740481C1C}">
                <a14:useLocalDpi xmlns:a14="http://schemas.microsoft.com/office/drawing/2010/main" val="0"/>
              </a:ext>
            </a:extLst>
          </a:blip>
          <a:srcRect r="80873"/>
          <a:stretch/>
        </p:blipFill>
        <p:spPr>
          <a:xfrm>
            <a:off x="0" y="3239589"/>
            <a:ext cx="9144000" cy="1980111"/>
          </a:xfrm>
          <a:prstGeom prst="rect">
            <a:avLst/>
          </a:prstGeom>
          <a:effectLst>
            <a:outerShdw blurRad="50800" dist="38100" dir="16200000" rotWithShape="0">
              <a:prstClr val="black">
                <a:alpha val="40000"/>
              </a:prstClr>
            </a:outerShdw>
          </a:effectLst>
        </p:spPr>
      </p:pic>
      <p:sp>
        <p:nvSpPr>
          <p:cNvPr id="5" name="矩形 4">
            <a:extLst>
              <a:ext uri="{FF2B5EF4-FFF2-40B4-BE49-F238E27FC236}">
                <a16:creationId xmlns:a16="http://schemas.microsoft.com/office/drawing/2014/main" id="{0B5D160E-B3F4-4275-ADDB-DF7EDD885D18}"/>
              </a:ext>
            </a:extLst>
          </p:cNvPr>
          <p:cNvSpPr/>
          <p:nvPr/>
        </p:nvSpPr>
        <p:spPr>
          <a:xfrm>
            <a:off x="-1" y="3361780"/>
            <a:ext cx="9144001" cy="1735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8E9A31E-0917-42EA-9CD0-9C877AE75312}"/>
              </a:ext>
            </a:extLst>
          </p:cNvPr>
          <p:cNvSpPr/>
          <p:nvPr/>
        </p:nvSpPr>
        <p:spPr>
          <a:xfrm>
            <a:off x="1370081" y="3682932"/>
            <a:ext cx="6085064" cy="523220"/>
          </a:xfrm>
          <a:prstGeom prst="rect">
            <a:avLst/>
          </a:prstGeom>
        </p:spPr>
        <p:txBody>
          <a:bodyPr wrap="none">
            <a:spAutoFit/>
          </a:bodyPr>
          <a:lstStyle/>
          <a:p>
            <a:pPr fontAlgn="ctr"/>
            <a:r>
              <a:rPr lang="zh-CN" altLang="en-US" sz="2800" dirty="0">
                <a:latin typeface="微软雅黑" panose="020B0503020204020204" pitchFamily="34" charset="-122"/>
                <a:ea typeface="微软雅黑" panose="020B0503020204020204" pitchFamily="34" charset="-122"/>
              </a:rPr>
              <a:t>三、活动介绍</a:t>
            </a:r>
            <a:r>
              <a:rPr lang="en-US" altLang="zh-CN" sz="2800" dirty="0">
                <a:latin typeface="微软雅黑" panose="020B0503020204020204" pitchFamily="34" charset="-122"/>
                <a:ea typeface="微软雅黑" panose="020B0503020204020204" pitchFamily="34" charset="-122"/>
              </a:rPr>
              <a:t>(Activity Introduction)</a:t>
            </a:r>
            <a:endParaRPr lang="en-US" altLang="zh-CN" sz="2800" dirty="0">
              <a:solidFill>
                <a:srgbClr val="000000"/>
              </a:solidFill>
              <a:latin typeface="微软雅黑" panose="020B0503020204020204" pitchFamily="34" charset="-122"/>
              <a:ea typeface="微软雅黑" panose="020B0503020204020204" pitchFamily="34" charset="-122"/>
            </a:endParaRPr>
          </a:p>
        </p:txBody>
      </p:sp>
      <p:sp>
        <p:nvSpPr>
          <p:cNvPr id="7" name="TextBox 15">
            <a:extLst>
              <a:ext uri="{FF2B5EF4-FFF2-40B4-BE49-F238E27FC236}">
                <a16:creationId xmlns:a16="http://schemas.microsoft.com/office/drawing/2014/main" id="{6A2D82A2-D04F-42A7-8ED0-1EBF97E862F0}"/>
              </a:ext>
            </a:extLst>
          </p:cNvPr>
          <p:cNvSpPr txBox="1"/>
          <p:nvPr/>
        </p:nvSpPr>
        <p:spPr>
          <a:xfrm>
            <a:off x="1948462" y="4288637"/>
            <a:ext cx="5508332" cy="525337"/>
          </a:xfrm>
          <a:prstGeom prst="rect">
            <a:avLst/>
          </a:prstGeom>
          <a:noFill/>
        </p:spPr>
        <p:txBody>
          <a:bodyPr wrap="square" rtlCol="0">
            <a:spAutoFit/>
          </a:bodyPr>
          <a:lstStyle/>
          <a:p>
            <a:pPr>
              <a:lnSpc>
                <a:spcPct val="150000"/>
              </a:lnSpc>
            </a:pPr>
            <a:r>
              <a:rPr lang="en-US" altLang="zh-CN" sz="1000" dirty="0" err="1">
                <a:latin typeface="Ebrima" pitchFamily="2" charset="0"/>
                <a:ea typeface="Ebrima" pitchFamily="2" charset="0"/>
                <a:cs typeface="Ebrima" pitchFamily="2" charset="0"/>
              </a:rPr>
              <a:t>Tosummarize</a:t>
            </a:r>
            <a:r>
              <a:rPr lang="en-US" altLang="zh-CN" sz="1000" dirty="0">
                <a:latin typeface="Ebrima" pitchFamily="2" charset="0"/>
                <a:ea typeface="Ebrima" pitchFamily="2" charset="0"/>
                <a:cs typeface="Ebrima" pitchFamily="2" charset="0"/>
              </a:rPr>
              <a:t> what I have said: aim for the highest; never enter a bar room; do not touch liquor, or if at all only at meals; never speculate; </a:t>
            </a:r>
            <a:endParaRPr lang="zh-CN" altLang="en-US" sz="1000" dirty="0">
              <a:latin typeface="Ebrima" pitchFamily="2" charset="0"/>
              <a:cs typeface="Ebrima" pitchFamily="2" charset="0"/>
            </a:endParaRPr>
          </a:p>
        </p:txBody>
      </p:sp>
      <p:sp>
        <p:nvSpPr>
          <p:cNvPr id="8" name="TextBox 14">
            <a:extLst>
              <a:ext uri="{FF2B5EF4-FFF2-40B4-BE49-F238E27FC236}">
                <a16:creationId xmlns:a16="http://schemas.microsoft.com/office/drawing/2014/main" id="{43C77464-BFC2-416A-932A-1D54B5F7700E}"/>
              </a:ext>
            </a:extLst>
          </p:cNvPr>
          <p:cNvSpPr txBox="1"/>
          <p:nvPr/>
        </p:nvSpPr>
        <p:spPr>
          <a:xfrm>
            <a:off x="6557552" y="2674206"/>
            <a:ext cx="3106463" cy="646331"/>
          </a:xfrm>
          <a:prstGeom prst="rect">
            <a:avLst/>
          </a:prstGeom>
          <a:noFill/>
        </p:spPr>
        <p:txBody>
          <a:bodyPr wrap="square" rtlCol="0">
            <a:spAutoFit/>
          </a:bodyPr>
          <a:lstStyle/>
          <a:p>
            <a:r>
              <a:rPr lang="en-US" altLang="zh-CN" sz="3600" b="1" spc="600" dirty="0">
                <a:latin typeface="Ebrima" pitchFamily="2" charset="0"/>
                <a:ea typeface="Ebrima" pitchFamily="2" charset="0"/>
                <a:cs typeface="Ebrima" pitchFamily="2" charset="0"/>
              </a:rPr>
              <a:t>PART.03</a:t>
            </a:r>
            <a:endParaRPr lang="zh-CN" altLang="en-US" sz="3600" b="1" spc="600" dirty="0">
              <a:latin typeface="Ebrima" pitchFamily="2" charset="0"/>
              <a:cs typeface="Ebrima" pitchFamily="2" charset="0"/>
            </a:endParaRPr>
          </a:p>
        </p:txBody>
      </p:sp>
    </p:spTree>
    <p:extLst>
      <p:ext uri="{BB962C8B-B14F-4D97-AF65-F5344CB8AC3E}">
        <p14:creationId xmlns:p14="http://schemas.microsoft.com/office/powerpoint/2010/main" val="2260455034"/>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3A35915-50DD-47FF-9A26-4D921A3EDFA5}"/>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ED4F876F-CD24-4C57-B5D8-01B91D38E968}"/>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4" name="组合 3">
            <a:extLst>
              <a:ext uri="{FF2B5EF4-FFF2-40B4-BE49-F238E27FC236}">
                <a16:creationId xmlns:a16="http://schemas.microsoft.com/office/drawing/2014/main" id="{D2227FFC-D5BF-4124-B205-60DE172E9337}"/>
              </a:ext>
            </a:extLst>
          </p:cNvPr>
          <p:cNvGrpSpPr/>
          <p:nvPr/>
        </p:nvGrpSpPr>
        <p:grpSpPr>
          <a:xfrm>
            <a:off x="795165" y="3479501"/>
            <a:ext cx="7259842" cy="948525"/>
            <a:chOff x="957552" y="4821130"/>
            <a:chExt cx="9748304" cy="1273652"/>
          </a:xfrm>
        </p:grpSpPr>
        <p:sp>
          <p:nvSpPr>
            <p:cNvPr id="5" name="TextBox 20">
              <a:extLst>
                <a:ext uri="{FF2B5EF4-FFF2-40B4-BE49-F238E27FC236}">
                  <a16:creationId xmlns:a16="http://schemas.microsoft.com/office/drawing/2014/main" id="{1BA7E565-FD55-493B-AF4B-1609FFC31665}"/>
                </a:ext>
              </a:extLst>
            </p:cNvPr>
            <p:cNvSpPr txBox="1"/>
            <p:nvPr/>
          </p:nvSpPr>
          <p:spPr>
            <a:xfrm>
              <a:off x="957552" y="4841519"/>
              <a:ext cx="1380160" cy="330618"/>
            </a:xfrm>
            <a:prstGeom prst="rect">
              <a:avLst/>
            </a:prstGeom>
            <a:noFill/>
          </p:spPr>
          <p:txBody>
            <a:bodyPr wrap="none" rtlCol="0">
              <a:spAutoFit/>
            </a:bodyPr>
            <a:lstStyle/>
            <a:p>
              <a:r>
                <a:rPr lang="en-US" sz="1000" b="1" spc="300" dirty="0">
                  <a:solidFill>
                    <a:schemeClr val="bg2">
                      <a:lumMod val="25000"/>
                    </a:schemeClr>
                  </a:solidFill>
                  <a:latin typeface="Oswald" charset="0"/>
                  <a:ea typeface="Oswald" charset="0"/>
                  <a:cs typeface="Oswald" charset="0"/>
                </a:rPr>
                <a:t>JANE DOE</a:t>
              </a:r>
            </a:p>
          </p:txBody>
        </p:sp>
        <p:sp>
          <p:nvSpPr>
            <p:cNvPr id="6" name="TextBox 22">
              <a:extLst>
                <a:ext uri="{FF2B5EF4-FFF2-40B4-BE49-F238E27FC236}">
                  <a16:creationId xmlns:a16="http://schemas.microsoft.com/office/drawing/2014/main" id="{86FA0B0D-0F73-4B78-9E7B-DAD7B06204AA}"/>
                </a:ext>
              </a:extLst>
            </p:cNvPr>
            <p:cNvSpPr txBox="1"/>
            <p:nvPr/>
          </p:nvSpPr>
          <p:spPr>
            <a:xfrm>
              <a:off x="3049588" y="4841519"/>
              <a:ext cx="1380160" cy="330618"/>
            </a:xfrm>
            <a:prstGeom prst="rect">
              <a:avLst/>
            </a:prstGeom>
            <a:noFill/>
          </p:spPr>
          <p:txBody>
            <a:bodyPr wrap="none" rtlCol="0">
              <a:spAutoFit/>
            </a:bodyPr>
            <a:lstStyle/>
            <a:p>
              <a:r>
                <a:rPr lang="en-US" sz="1000" b="1" spc="300" dirty="0">
                  <a:solidFill>
                    <a:schemeClr val="bg2">
                      <a:lumMod val="25000"/>
                    </a:schemeClr>
                  </a:solidFill>
                  <a:latin typeface="Oswald" charset="0"/>
                  <a:ea typeface="Oswald" charset="0"/>
                  <a:cs typeface="Oswald" charset="0"/>
                </a:rPr>
                <a:t>JANE DOE</a:t>
              </a:r>
            </a:p>
          </p:txBody>
        </p:sp>
        <p:sp>
          <p:nvSpPr>
            <p:cNvPr id="7" name="TextBox 24">
              <a:extLst>
                <a:ext uri="{FF2B5EF4-FFF2-40B4-BE49-F238E27FC236}">
                  <a16:creationId xmlns:a16="http://schemas.microsoft.com/office/drawing/2014/main" id="{40E9770B-FE40-49AA-A480-3A1A8A36764E}"/>
                </a:ext>
              </a:extLst>
            </p:cNvPr>
            <p:cNvSpPr txBox="1"/>
            <p:nvPr/>
          </p:nvSpPr>
          <p:spPr>
            <a:xfrm>
              <a:off x="5141625" y="4821130"/>
              <a:ext cx="1380160" cy="330618"/>
            </a:xfrm>
            <a:prstGeom prst="rect">
              <a:avLst/>
            </a:prstGeom>
            <a:noFill/>
          </p:spPr>
          <p:txBody>
            <a:bodyPr wrap="none" rtlCol="0">
              <a:spAutoFit/>
            </a:bodyPr>
            <a:lstStyle/>
            <a:p>
              <a:r>
                <a:rPr lang="en-US" sz="1000" b="1" spc="300" dirty="0">
                  <a:solidFill>
                    <a:schemeClr val="bg2">
                      <a:lumMod val="25000"/>
                    </a:schemeClr>
                  </a:solidFill>
                  <a:latin typeface="Oswald" charset="0"/>
                  <a:ea typeface="Oswald" charset="0"/>
                  <a:cs typeface="Oswald" charset="0"/>
                </a:rPr>
                <a:t>JANE DOE</a:t>
              </a:r>
            </a:p>
          </p:txBody>
        </p:sp>
        <p:sp>
          <p:nvSpPr>
            <p:cNvPr id="8" name="TextBox 26">
              <a:extLst>
                <a:ext uri="{FF2B5EF4-FFF2-40B4-BE49-F238E27FC236}">
                  <a16:creationId xmlns:a16="http://schemas.microsoft.com/office/drawing/2014/main" id="{70A6184F-473F-4A24-86C2-AF01F5459FF5}"/>
                </a:ext>
              </a:extLst>
            </p:cNvPr>
            <p:cNvSpPr txBox="1"/>
            <p:nvPr/>
          </p:nvSpPr>
          <p:spPr>
            <a:xfrm>
              <a:off x="7233662" y="4821130"/>
              <a:ext cx="1380160" cy="330618"/>
            </a:xfrm>
            <a:prstGeom prst="rect">
              <a:avLst/>
            </a:prstGeom>
            <a:noFill/>
          </p:spPr>
          <p:txBody>
            <a:bodyPr wrap="none" rtlCol="0">
              <a:spAutoFit/>
            </a:bodyPr>
            <a:lstStyle/>
            <a:p>
              <a:r>
                <a:rPr lang="en-US" sz="1000" b="1" spc="300" dirty="0">
                  <a:solidFill>
                    <a:schemeClr val="bg2">
                      <a:lumMod val="25000"/>
                    </a:schemeClr>
                  </a:solidFill>
                  <a:latin typeface="Oswald" charset="0"/>
                  <a:ea typeface="Oswald" charset="0"/>
                  <a:cs typeface="Oswald" charset="0"/>
                </a:rPr>
                <a:t>JANE DOE</a:t>
              </a:r>
            </a:p>
          </p:txBody>
        </p:sp>
        <p:sp>
          <p:nvSpPr>
            <p:cNvPr id="9" name="TextBox 28">
              <a:extLst>
                <a:ext uri="{FF2B5EF4-FFF2-40B4-BE49-F238E27FC236}">
                  <a16:creationId xmlns:a16="http://schemas.microsoft.com/office/drawing/2014/main" id="{B43488DF-CB77-4E1E-AF01-D5D013405DF3}"/>
                </a:ext>
              </a:extLst>
            </p:cNvPr>
            <p:cNvSpPr txBox="1"/>
            <p:nvPr/>
          </p:nvSpPr>
          <p:spPr>
            <a:xfrm>
              <a:off x="9325696" y="4821130"/>
              <a:ext cx="1380160" cy="330618"/>
            </a:xfrm>
            <a:prstGeom prst="rect">
              <a:avLst/>
            </a:prstGeom>
            <a:noFill/>
          </p:spPr>
          <p:txBody>
            <a:bodyPr wrap="none" rtlCol="0">
              <a:spAutoFit/>
            </a:bodyPr>
            <a:lstStyle/>
            <a:p>
              <a:r>
                <a:rPr lang="en-US" sz="1000" b="1" spc="300" dirty="0">
                  <a:solidFill>
                    <a:schemeClr val="bg2">
                      <a:lumMod val="25000"/>
                    </a:schemeClr>
                  </a:solidFill>
                  <a:latin typeface="Oswald" charset="0"/>
                  <a:ea typeface="Oswald" charset="0"/>
                  <a:cs typeface="Oswald" charset="0"/>
                </a:rPr>
                <a:t>JANE DOE</a:t>
              </a:r>
            </a:p>
          </p:txBody>
        </p:sp>
        <p:sp>
          <p:nvSpPr>
            <p:cNvPr id="10" name="Rectangle 30">
              <a:extLst>
                <a:ext uri="{FF2B5EF4-FFF2-40B4-BE49-F238E27FC236}">
                  <a16:creationId xmlns:a16="http://schemas.microsoft.com/office/drawing/2014/main" id="{64AB9D40-5D35-408C-9027-45B6314E434A}"/>
                </a:ext>
              </a:extLst>
            </p:cNvPr>
            <p:cNvSpPr/>
            <p:nvPr/>
          </p:nvSpPr>
          <p:spPr>
            <a:xfrm>
              <a:off x="3835944" y="5647529"/>
              <a:ext cx="4538295" cy="447253"/>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2">
                    <a:lumMod val="25000"/>
                  </a:schemeClr>
                </a:solidFill>
              </a:endParaRPr>
            </a:p>
          </p:txBody>
        </p:sp>
        <p:sp>
          <p:nvSpPr>
            <p:cNvPr id="11" name="TextBox 31">
              <a:extLst>
                <a:ext uri="{FF2B5EF4-FFF2-40B4-BE49-F238E27FC236}">
                  <a16:creationId xmlns:a16="http://schemas.microsoft.com/office/drawing/2014/main" id="{F4C487D4-6F4D-41C7-8D80-26597944B03C}"/>
                </a:ext>
              </a:extLst>
            </p:cNvPr>
            <p:cNvSpPr txBox="1"/>
            <p:nvPr/>
          </p:nvSpPr>
          <p:spPr>
            <a:xfrm>
              <a:off x="4075914" y="5764164"/>
              <a:ext cx="4058353" cy="330618"/>
            </a:xfrm>
            <a:prstGeom prst="rect">
              <a:avLst/>
            </a:prstGeom>
            <a:noFill/>
          </p:spPr>
          <p:txBody>
            <a:bodyPr wrap="square" rtlCol="0">
              <a:spAutoFit/>
            </a:bodyPr>
            <a:lstStyle/>
            <a:p>
              <a:pPr algn="ctr"/>
              <a:r>
                <a:rPr lang="en-US" sz="1000" spc="600" dirty="0">
                  <a:solidFill>
                    <a:schemeClr val="bg2">
                      <a:lumMod val="25000"/>
                    </a:schemeClr>
                  </a:solidFill>
                  <a:latin typeface="Oswald" charset="0"/>
                  <a:ea typeface="Oswald" charset="0"/>
                  <a:cs typeface="Oswald" charset="0"/>
                </a:rPr>
                <a:t>LATEST PROJECTS</a:t>
              </a:r>
            </a:p>
          </p:txBody>
        </p:sp>
      </p:grpSp>
      <p:pic>
        <p:nvPicPr>
          <p:cNvPr id="12" name="图片 11">
            <a:extLst>
              <a:ext uri="{FF2B5EF4-FFF2-40B4-BE49-F238E27FC236}">
                <a16:creationId xmlns:a16="http://schemas.microsoft.com/office/drawing/2014/main" id="{BEBBDF16-1A2A-438E-B0F8-BF6393AFD82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14710" y="996638"/>
            <a:ext cx="1331590" cy="2367720"/>
          </a:xfrm>
          <a:prstGeom prst="rect">
            <a:avLst/>
          </a:prstGeom>
        </p:spPr>
      </p:pic>
      <p:pic>
        <p:nvPicPr>
          <p:cNvPr id="13" name="图片 12">
            <a:extLst>
              <a:ext uri="{FF2B5EF4-FFF2-40B4-BE49-F238E27FC236}">
                <a16:creationId xmlns:a16="http://schemas.microsoft.com/office/drawing/2014/main" id="{69655D93-2758-4468-B234-D13B4A1E1446}"/>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272709" y="996637"/>
            <a:ext cx="1331590" cy="2367721"/>
          </a:xfrm>
          <a:prstGeom prst="rect">
            <a:avLst/>
          </a:prstGeom>
        </p:spPr>
      </p:pic>
      <p:pic>
        <p:nvPicPr>
          <p:cNvPr id="14" name="图片 13">
            <a:extLst>
              <a:ext uri="{FF2B5EF4-FFF2-40B4-BE49-F238E27FC236}">
                <a16:creationId xmlns:a16="http://schemas.microsoft.com/office/drawing/2014/main" id="{560E21DC-87E0-4D37-A2AB-C3567937E90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833003" y="996637"/>
            <a:ext cx="1340129" cy="2382905"/>
          </a:xfrm>
          <a:prstGeom prst="rect">
            <a:avLst/>
          </a:prstGeom>
        </p:spPr>
      </p:pic>
      <p:pic>
        <p:nvPicPr>
          <p:cNvPr id="15" name="图片 14">
            <a:extLst>
              <a:ext uri="{FF2B5EF4-FFF2-40B4-BE49-F238E27FC236}">
                <a16:creationId xmlns:a16="http://schemas.microsoft.com/office/drawing/2014/main" id="{630D7F63-DE40-4F52-B01E-B4072A4A3224}"/>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5391002" y="996637"/>
            <a:ext cx="1347427" cy="2382905"/>
          </a:xfrm>
          <a:prstGeom prst="rect">
            <a:avLst/>
          </a:prstGeom>
        </p:spPr>
      </p:pic>
      <p:pic>
        <p:nvPicPr>
          <p:cNvPr id="16" name="图片 15">
            <a:extLst>
              <a:ext uri="{FF2B5EF4-FFF2-40B4-BE49-F238E27FC236}">
                <a16:creationId xmlns:a16="http://schemas.microsoft.com/office/drawing/2014/main" id="{5A55735C-0AF4-4D1D-956B-6D9885CF9ACB}"/>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956299" y="997568"/>
            <a:ext cx="1333458" cy="2366790"/>
          </a:xfrm>
          <a:prstGeom prst="rect">
            <a:avLst/>
          </a:prstGeom>
        </p:spPr>
      </p:pic>
    </p:spTree>
    <p:extLst>
      <p:ext uri="{BB962C8B-B14F-4D97-AF65-F5344CB8AC3E}">
        <p14:creationId xmlns:p14="http://schemas.microsoft.com/office/powerpoint/2010/main" val="819125703"/>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6D95362-C635-4DE5-BD68-F231972E0E98}"/>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11490379-B7F9-4129-8932-663678472559}"/>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4" name="组合 3">
            <a:extLst>
              <a:ext uri="{FF2B5EF4-FFF2-40B4-BE49-F238E27FC236}">
                <a16:creationId xmlns:a16="http://schemas.microsoft.com/office/drawing/2014/main" id="{7A71490D-DC76-48EA-93D7-9EE5600D2698}"/>
              </a:ext>
            </a:extLst>
          </p:cNvPr>
          <p:cNvGrpSpPr/>
          <p:nvPr/>
        </p:nvGrpSpPr>
        <p:grpSpPr>
          <a:xfrm>
            <a:off x="2475176" y="2591286"/>
            <a:ext cx="5128301" cy="417318"/>
            <a:chOff x="3604669" y="3790071"/>
            <a:chExt cx="6837734" cy="556424"/>
          </a:xfrm>
        </p:grpSpPr>
        <p:sp>
          <p:nvSpPr>
            <p:cNvPr id="5" name="is1ide-Rectangle 31">
              <a:extLst>
                <a:ext uri="{FF2B5EF4-FFF2-40B4-BE49-F238E27FC236}">
                  <a16:creationId xmlns:a16="http://schemas.microsoft.com/office/drawing/2014/main" id="{DCCBEE4D-F841-4E30-A7D0-9E0006324753}"/>
                </a:ext>
              </a:extLst>
            </p:cNvPr>
            <p:cNvSpPr/>
            <p:nvPr/>
          </p:nvSpPr>
          <p:spPr>
            <a:xfrm>
              <a:off x="3604669" y="4024031"/>
              <a:ext cx="6588000" cy="79653"/>
            </a:xfrm>
            <a:prstGeom prst="rect">
              <a:avLst/>
            </a:prstGeom>
            <a:solidFill>
              <a:schemeClr val="bg1">
                <a:lumMod val="50000"/>
                <a:alpha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sz="1018"/>
            </a:p>
          </p:txBody>
        </p:sp>
        <p:grpSp>
          <p:nvGrpSpPr>
            <p:cNvPr id="6" name="Group 32">
              <a:extLst>
                <a:ext uri="{FF2B5EF4-FFF2-40B4-BE49-F238E27FC236}">
                  <a16:creationId xmlns:a16="http://schemas.microsoft.com/office/drawing/2014/main" id="{F145FB11-2543-43CD-8421-A1432E344261}"/>
                </a:ext>
              </a:extLst>
            </p:cNvPr>
            <p:cNvGrpSpPr/>
            <p:nvPr/>
          </p:nvGrpSpPr>
          <p:grpSpPr>
            <a:xfrm>
              <a:off x="4377904" y="3790071"/>
              <a:ext cx="556428" cy="556424"/>
              <a:chOff x="2251625" y="3145478"/>
              <a:chExt cx="200021" cy="200021"/>
            </a:xfrm>
          </p:grpSpPr>
          <p:sp>
            <p:nvSpPr>
              <p:cNvPr id="13" name="is1ide-Oval 33">
                <a:extLst>
                  <a:ext uri="{FF2B5EF4-FFF2-40B4-BE49-F238E27FC236}">
                    <a16:creationId xmlns:a16="http://schemas.microsoft.com/office/drawing/2014/main" id="{A4768D31-AEA0-4E27-8A19-AAA04429769F}"/>
                  </a:ext>
                </a:extLst>
              </p:cNvPr>
              <p:cNvSpPr/>
              <p:nvPr/>
            </p:nvSpPr>
            <p:spPr>
              <a:xfrm>
                <a:off x="2251625" y="3145478"/>
                <a:ext cx="200021" cy="200021"/>
              </a:xfrm>
              <a:prstGeom prst="ellipse">
                <a:avLst/>
              </a:prstGeom>
              <a:solidFill>
                <a:srgbClr val="B3D2EF"/>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sz="1018" dirty="0"/>
              </a:p>
            </p:txBody>
          </p:sp>
          <p:sp>
            <p:nvSpPr>
              <p:cNvPr id="14" name="is1ide-Freeform: Shape 34">
                <a:extLst>
                  <a:ext uri="{FF2B5EF4-FFF2-40B4-BE49-F238E27FC236}">
                    <a16:creationId xmlns:a16="http://schemas.microsoft.com/office/drawing/2014/main" id="{04411576-EC60-4C64-A2EA-B34B9BF382F1}"/>
                  </a:ext>
                </a:extLst>
              </p:cNvPr>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bg1"/>
              </a:solidFill>
              <a:ln>
                <a:noFill/>
              </a:ln>
            </p:spPr>
            <p:txBody>
              <a:bodyPr anchor="ctr"/>
              <a:lstStyle/>
              <a:p>
                <a:pPr algn="ctr"/>
                <a:endParaRPr sz="1018"/>
              </a:p>
            </p:txBody>
          </p:sp>
        </p:grpSp>
        <p:grpSp>
          <p:nvGrpSpPr>
            <p:cNvPr id="7" name="Group 35">
              <a:extLst>
                <a:ext uri="{FF2B5EF4-FFF2-40B4-BE49-F238E27FC236}">
                  <a16:creationId xmlns:a16="http://schemas.microsoft.com/office/drawing/2014/main" id="{7CC302B4-DF90-4D82-8D84-FBFCF19FC060}"/>
                </a:ext>
              </a:extLst>
            </p:cNvPr>
            <p:cNvGrpSpPr/>
            <p:nvPr/>
          </p:nvGrpSpPr>
          <p:grpSpPr>
            <a:xfrm>
              <a:off x="7131940" y="3790071"/>
              <a:ext cx="556428" cy="556424"/>
              <a:chOff x="2251625" y="3145478"/>
              <a:chExt cx="200021" cy="200021"/>
            </a:xfrm>
          </p:grpSpPr>
          <p:sp>
            <p:nvSpPr>
              <p:cNvPr id="11" name="is1ide-Oval 36">
                <a:extLst>
                  <a:ext uri="{FF2B5EF4-FFF2-40B4-BE49-F238E27FC236}">
                    <a16:creationId xmlns:a16="http://schemas.microsoft.com/office/drawing/2014/main" id="{DCAA555C-B22D-4ECC-A39F-05CFDDCC7BDD}"/>
                  </a:ext>
                </a:extLst>
              </p:cNvPr>
              <p:cNvSpPr/>
              <p:nvPr/>
            </p:nvSpPr>
            <p:spPr>
              <a:xfrm>
                <a:off x="2251625" y="3145478"/>
                <a:ext cx="200021" cy="200021"/>
              </a:xfrm>
              <a:prstGeom prst="ellipse">
                <a:avLst/>
              </a:prstGeom>
              <a:solidFill>
                <a:schemeClr val="bg2">
                  <a:lumMod val="1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sz="1018" dirty="0"/>
              </a:p>
            </p:txBody>
          </p:sp>
          <p:sp>
            <p:nvSpPr>
              <p:cNvPr id="12" name="is1ide-Freeform: Shape 37">
                <a:extLst>
                  <a:ext uri="{FF2B5EF4-FFF2-40B4-BE49-F238E27FC236}">
                    <a16:creationId xmlns:a16="http://schemas.microsoft.com/office/drawing/2014/main" id="{7BAC2336-8EAD-4E50-AB93-5122E7DC5FC0}"/>
                  </a:ext>
                </a:extLst>
              </p:cNvPr>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bg1"/>
              </a:solidFill>
              <a:ln>
                <a:noFill/>
              </a:ln>
            </p:spPr>
            <p:txBody>
              <a:bodyPr anchor="ctr"/>
              <a:lstStyle/>
              <a:p>
                <a:pPr algn="ctr"/>
                <a:endParaRPr sz="1018"/>
              </a:p>
            </p:txBody>
          </p:sp>
        </p:grpSp>
        <p:grpSp>
          <p:nvGrpSpPr>
            <p:cNvPr id="8" name="Group 38">
              <a:extLst>
                <a:ext uri="{FF2B5EF4-FFF2-40B4-BE49-F238E27FC236}">
                  <a16:creationId xmlns:a16="http://schemas.microsoft.com/office/drawing/2014/main" id="{6AA245D7-9570-4724-911F-C6829ADC7218}"/>
                </a:ext>
              </a:extLst>
            </p:cNvPr>
            <p:cNvGrpSpPr/>
            <p:nvPr/>
          </p:nvGrpSpPr>
          <p:grpSpPr>
            <a:xfrm>
              <a:off x="9885975" y="3790071"/>
              <a:ext cx="556428" cy="556424"/>
              <a:chOff x="2251625" y="3145478"/>
              <a:chExt cx="200021" cy="200021"/>
            </a:xfrm>
          </p:grpSpPr>
          <p:sp>
            <p:nvSpPr>
              <p:cNvPr id="9" name="is1ide-Oval 39">
                <a:extLst>
                  <a:ext uri="{FF2B5EF4-FFF2-40B4-BE49-F238E27FC236}">
                    <a16:creationId xmlns:a16="http://schemas.microsoft.com/office/drawing/2014/main" id="{E7B68D2F-0B40-4E93-881E-22301A9451E9}"/>
                  </a:ext>
                </a:extLst>
              </p:cNvPr>
              <p:cNvSpPr/>
              <p:nvPr/>
            </p:nvSpPr>
            <p:spPr>
              <a:xfrm>
                <a:off x="2251625" y="3145478"/>
                <a:ext cx="200021" cy="200021"/>
              </a:xfrm>
              <a:prstGeom prst="ellipse">
                <a:avLst/>
              </a:prstGeom>
              <a:solidFill>
                <a:srgbClr val="B3D2EF"/>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sz="1018" dirty="0"/>
              </a:p>
            </p:txBody>
          </p:sp>
          <p:sp>
            <p:nvSpPr>
              <p:cNvPr id="10" name="is1ide-Freeform: Shape 40">
                <a:extLst>
                  <a:ext uri="{FF2B5EF4-FFF2-40B4-BE49-F238E27FC236}">
                    <a16:creationId xmlns:a16="http://schemas.microsoft.com/office/drawing/2014/main" id="{6298DF59-2B55-439C-9B77-614E68CC141D}"/>
                  </a:ext>
                </a:extLst>
              </p:cNvPr>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bg1"/>
              </a:solidFill>
              <a:ln>
                <a:noFill/>
              </a:ln>
            </p:spPr>
            <p:txBody>
              <a:bodyPr anchor="ctr"/>
              <a:lstStyle/>
              <a:p>
                <a:pPr algn="ctr"/>
                <a:endParaRPr sz="1018"/>
              </a:p>
            </p:txBody>
          </p:sp>
        </p:grpSp>
      </p:grpSp>
      <p:grpSp>
        <p:nvGrpSpPr>
          <p:cNvPr id="15" name="Group 41">
            <a:extLst>
              <a:ext uri="{FF2B5EF4-FFF2-40B4-BE49-F238E27FC236}">
                <a16:creationId xmlns:a16="http://schemas.microsoft.com/office/drawing/2014/main" id="{12B9B32F-ED78-4340-AC65-D272E9132726}"/>
              </a:ext>
            </a:extLst>
          </p:cNvPr>
          <p:cNvGrpSpPr/>
          <p:nvPr/>
        </p:nvGrpSpPr>
        <p:grpSpPr>
          <a:xfrm>
            <a:off x="618038" y="1257354"/>
            <a:ext cx="1857172" cy="1692820"/>
            <a:chOff x="787400" y="2205038"/>
            <a:chExt cx="1255713" cy="1144588"/>
          </a:xfrm>
          <a:solidFill>
            <a:srgbClr val="483B44"/>
          </a:solidFill>
        </p:grpSpPr>
        <p:sp>
          <p:nvSpPr>
            <p:cNvPr id="16" name="is1ide-Freeform: Shape 42">
              <a:extLst>
                <a:ext uri="{FF2B5EF4-FFF2-40B4-BE49-F238E27FC236}">
                  <a16:creationId xmlns:a16="http://schemas.microsoft.com/office/drawing/2014/main" id="{AD00CA8D-1D9D-4203-BA64-D7F2FFF42C53}"/>
                </a:ext>
              </a:extLst>
            </p:cNvPr>
            <p:cNvSpPr>
              <a:spLocks/>
            </p:cNvSpPr>
            <p:nvPr/>
          </p:nvSpPr>
          <p:spPr bwMode="auto">
            <a:xfrm>
              <a:off x="787400" y="29289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11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5"/>
                  </a:lnTo>
                  <a:lnTo>
                    <a:pt x="21579" y="5561"/>
                  </a:lnTo>
                  <a:lnTo>
                    <a:pt x="11918" y="9968"/>
                  </a:lnTo>
                  <a:close/>
                  <a:moveTo>
                    <a:pt x="11918" y="9968"/>
                  </a:moveTo>
                </a:path>
              </a:pathLst>
            </a:custGeom>
            <a:solidFill>
              <a:srgbClr val="B3D2EF"/>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sp>
          <p:nvSpPr>
            <p:cNvPr id="17" name="is1ide-Freeform: Shape 43">
              <a:extLst>
                <a:ext uri="{FF2B5EF4-FFF2-40B4-BE49-F238E27FC236}">
                  <a16:creationId xmlns:a16="http://schemas.microsoft.com/office/drawing/2014/main" id="{78416376-EDCC-4E20-B0EE-27C94747788D}"/>
                </a:ext>
              </a:extLst>
            </p:cNvPr>
            <p:cNvSpPr>
              <a:spLocks/>
            </p:cNvSpPr>
            <p:nvPr/>
          </p:nvSpPr>
          <p:spPr bwMode="auto">
            <a:xfrm>
              <a:off x="1219200" y="29289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30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6"/>
                  </a:lnTo>
                  <a:lnTo>
                    <a:pt x="21579" y="5561"/>
                  </a:lnTo>
                  <a:lnTo>
                    <a:pt x="11918" y="9968"/>
                  </a:lnTo>
                  <a:close/>
                  <a:moveTo>
                    <a:pt x="11918" y="9968"/>
                  </a:moveTo>
                </a:path>
              </a:pathLst>
            </a:custGeom>
            <a:solidFill>
              <a:srgbClr val="B3D2EF"/>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sp>
          <p:nvSpPr>
            <p:cNvPr id="18" name="is1ide-Freeform: Shape 44">
              <a:extLst>
                <a:ext uri="{FF2B5EF4-FFF2-40B4-BE49-F238E27FC236}">
                  <a16:creationId xmlns:a16="http://schemas.microsoft.com/office/drawing/2014/main" id="{3603B174-FA72-40A4-B784-70652F8F0886}"/>
                </a:ext>
              </a:extLst>
            </p:cNvPr>
            <p:cNvSpPr>
              <a:spLocks/>
            </p:cNvSpPr>
            <p:nvPr/>
          </p:nvSpPr>
          <p:spPr bwMode="auto">
            <a:xfrm>
              <a:off x="1651000" y="29289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30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6"/>
                  </a:lnTo>
                  <a:lnTo>
                    <a:pt x="21579" y="5561"/>
                  </a:lnTo>
                  <a:lnTo>
                    <a:pt x="11918" y="9968"/>
                  </a:lnTo>
                  <a:close/>
                  <a:moveTo>
                    <a:pt x="11918" y="9968"/>
                  </a:moveTo>
                </a:path>
              </a:pathLst>
            </a:custGeom>
            <a:solidFill>
              <a:srgbClr val="B3D2EF"/>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sp>
          <p:nvSpPr>
            <p:cNvPr id="19" name="is1ide-Freeform: Shape 47">
              <a:extLst>
                <a:ext uri="{FF2B5EF4-FFF2-40B4-BE49-F238E27FC236}">
                  <a16:creationId xmlns:a16="http://schemas.microsoft.com/office/drawing/2014/main" id="{A2F8B2B8-CDF9-49C4-96D3-EE3F093F7FB5}"/>
                </a:ext>
              </a:extLst>
            </p:cNvPr>
            <p:cNvSpPr>
              <a:spLocks/>
            </p:cNvSpPr>
            <p:nvPr/>
          </p:nvSpPr>
          <p:spPr bwMode="auto">
            <a:xfrm>
              <a:off x="1219200" y="2205038"/>
              <a:ext cx="392113" cy="420688"/>
            </a:xfrm>
            <a:custGeom>
              <a:avLst/>
              <a:gdLst>
                <a:gd name="T0" fmla="*/ 19370 w 21600"/>
                <a:gd name="T1" fmla="*/ 84469 h 21600"/>
                <a:gd name="T2" fmla="*/ 192008 w 21600"/>
                <a:gd name="T3" fmla="*/ 0 h 21600"/>
                <a:gd name="T4" fmla="*/ 372054 w 21600"/>
                <a:gd name="T5" fmla="*/ 80982 h 21600"/>
                <a:gd name="T6" fmla="*/ 199415 w 21600"/>
                <a:gd name="T7" fmla="*/ 165451 h 21600"/>
                <a:gd name="T8" fmla="*/ 19370 w 21600"/>
                <a:gd name="T9" fmla="*/ 84469 h 21600"/>
                <a:gd name="T10" fmla="*/ 183077 w 21600"/>
                <a:gd name="T11" fmla="*/ 194529 h 21600"/>
                <a:gd name="T12" fmla="*/ 0 w 21600"/>
                <a:gd name="T13" fmla="*/ 112183 h 21600"/>
                <a:gd name="T14" fmla="*/ 363 w 21600"/>
                <a:gd name="T15" fmla="*/ 338323 h 21600"/>
                <a:gd name="T16" fmla="*/ 183458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11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7" y="4337"/>
                  </a:moveTo>
                  <a:lnTo>
                    <a:pt x="10577" y="0"/>
                  </a:lnTo>
                  <a:lnTo>
                    <a:pt x="20495" y="4158"/>
                  </a:lnTo>
                  <a:lnTo>
                    <a:pt x="10985" y="8495"/>
                  </a:lnTo>
                  <a:lnTo>
                    <a:pt x="1067" y="4337"/>
                  </a:lnTo>
                  <a:close/>
                  <a:moveTo>
                    <a:pt x="10085" y="9988"/>
                  </a:moveTo>
                  <a:lnTo>
                    <a:pt x="0" y="5760"/>
                  </a:lnTo>
                  <a:lnTo>
                    <a:pt x="20" y="17371"/>
                  </a:lnTo>
                  <a:lnTo>
                    <a:pt x="10106" y="21600"/>
                  </a:lnTo>
                  <a:lnTo>
                    <a:pt x="10085" y="9988"/>
                  </a:lnTo>
                  <a:close/>
                  <a:moveTo>
                    <a:pt x="11918" y="9968"/>
                  </a:moveTo>
                  <a:lnTo>
                    <a:pt x="11937" y="21567"/>
                  </a:lnTo>
                  <a:lnTo>
                    <a:pt x="21600" y="17165"/>
                  </a:lnTo>
                  <a:lnTo>
                    <a:pt x="21579" y="5561"/>
                  </a:lnTo>
                  <a:lnTo>
                    <a:pt x="11918" y="9968"/>
                  </a:lnTo>
                  <a:close/>
                  <a:moveTo>
                    <a:pt x="11918" y="9968"/>
                  </a:moveTo>
                </a:path>
              </a:pathLst>
            </a:custGeom>
            <a:solidFill>
              <a:schemeClr val="bg2">
                <a:lumMod val="1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dirty="0"/>
            </a:p>
          </p:txBody>
        </p:sp>
        <p:sp>
          <p:nvSpPr>
            <p:cNvPr id="20" name="is1ide-Freeform: Shape 48">
              <a:extLst>
                <a:ext uri="{FF2B5EF4-FFF2-40B4-BE49-F238E27FC236}">
                  <a16:creationId xmlns:a16="http://schemas.microsoft.com/office/drawing/2014/main" id="{1619FE01-EC22-4550-9E7A-3A3F9BD31F77}"/>
                </a:ext>
              </a:extLst>
            </p:cNvPr>
            <p:cNvSpPr>
              <a:spLocks/>
            </p:cNvSpPr>
            <p:nvPr/>
          </p:nvSpPr>
          <p:spPr bwMode="auto">
            <a:xfrm>
              <a:off x="1003300" y="25733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30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6"/>
                  </a:lnTo>
                  <a:lnTo>
                    <a:pt x="21579" y="5561"/>
                  </a:lnTo>
                  <a:lnTo>
                    <a:pt x="11918" y="9968"/>
                  </a:lnTo>
                  <a:close/>
                  <a:moveTo>
                    <a:pt x="11918" y="9968"/>
                  </a:moveTo>
                </a:path>
              </a:pathLst>
            </a:custGeom>
            <a:solidFill>
              <a:srgbClr val="B3D2EF"/>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sp>
          <p:nvSpPr>
            <p:cNvPr id="21" name="is1ide-Freeform: Shape 50">
              <a:extLst>
                <a:ext uri="{FF2B5EF4-FFF2-40B4-BE49-F238E27FC236}">
                  <a16:creationId xmlns:a16="http://schemas.microsoft.com/office/drawing/2014/main" id="{FD1D648C-090F-4A05-ABBB-E0D97B59A4CB}"/>
                </a:ext>
              </a:extLst>
            </p:cNvPr>
            <p:cNvSpPr>
              <a:spLocks/>
            </p:cNvSpPr>
            <p:nvPr/>
          </p:nvSpPr>
          <p:spPr bwMode="auto">
            <a:xfrm>
              <a:off x="1435100" y="25733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11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5"/>
                  </a:lnTo>
                  <a:lnTo>
                    <a:pt x="21579" y="5561"/>
                  </a:lnTo>
                  <a:lnTo>
                    <a:pt x="11918" y="9968"/>
                  </a:lnTo>
                  <a:close/>
                  <a:moveTo>
                    <a:pt x="11918" y="9968"/>
                  </a:moveTo>
                </a:path>
              </a:pathLst>
            </a:custGeom>
            <a:solidFill>
              <a:srgbClr val="B3D2EF"/>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grpSp>
      <p:sp>
        <p:nvSpPr>
          <p:cNvPr id="22" name="文本框 21">
            <a:extLst>
              <a:ext uri="{FF2B5EF4-FFF2-40B4-BE49-F238E27FC236}">
                <a16:creationId xmlns:a16="http://schemas.microsoft.com/office/drawing/2014/main" id="{47752BC3-CC32-4DC5-A877-F8D8623B298B}"/>
              </a:ext>
            </a:extLst>
          </p:cNvPr>
          <p:cNvSpPr txBox="1"/>
          <p:nvPr/>
        </p:nvSpPr>
        <p:spPr>
          <a:xfrm>
            <a:off x="2273217" y="3548543"/>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3" name="Rectangle 24">
            <a:extLst>
              <a:ext uri="{FF2B5EF4-FFF2-40B4-BE49-F238E27FC236}">
                <a16:creationId xmlns:a16="http://schemas.microsoft.com/office/drawing/2014/main" id="{14639D96-1D2C-4C59-AFE6-AE0C70A96273}"/>
              </a:ext>
            </a:extLst>
          </p:cNvPr>
          <p:cNvSpPr>
            <a:spLocks noChangeArrowheads="1"/>
          </p:cNvSpPr>
          <p:nvPr/>
        </p:nvSpPr>
        <p:spPr bwMode="auto">
          <a:xfrm>
            <a:off x="2571975" y="3265266"/>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
        <p:nvSpPr>
          <p:cNvPr id="24" name="文本框 23">
            <a:extLst>
              <a:ext uri="{FF2B5EF4-FFF2-40B4-BE49-F238E27FC236}">
                <a16:creationId xmlns:a16="http://schemas.microsoft.com/office/drawing/2014/main" id="{56B38B93-84A0-4304-97E8-C3842216271D}"/>
              </a:ext>
            </a:extLst>
          </p:cNvPr>
          <p:cNvSpPr txBox="1"/>
          <p:nvPr/>
        </p:nvSpPr>
        <p:spPr>
          <a:xfrm>
            <a:off x="4386440" y="3548543"/>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5" name="Rectangle 24">
            <a:extLst>
              <a:ext uri="{FF2B5EF4-FFF2-40B4-BE49-F238E27FC236}">
                <a16:creationId xmlns:a16="http://schemas.microsoft.com/office/drawing/2014/main" id="{05517698-B14C-4D18-8372-8A8CAA2DD311}"/>
              </a:ext>
            </a:extLst>
          </p:cNvPr>
          <p:cNvSpPr>
            <a:spLocks noChangeArrowheads="1"/>
          </p:cNvSpPr>
          <p:nvPr/>
        </p:nvSpPr>
        <p:spPr bwMode="auto">
          <a:xfrm>
            <a:off x="4685198" y="3265266"/>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
        <p:nvSpPr>
          <p:cNvPr id="26" name="文本框 25">
            <a:extLst>
              <a:ext uri="{FF2B5EF4-FFF2-40B4-BE49-F238E27FC236}">
                <a16:creationId xmlns:a16="http://schemas.microsoft.com/office/drawing/2014/main" id="{DB891FFF-88D2-4168-AEEE-28FE11A44D31}"/>
              </a:ext>
            </a:extLst>
          </p:cNvPr>
          <p:cNvSpPr txBox="1"/>
          <p:nvPr/>
        </p:nvSpPr>
        <p:spPr>
          <a:xfrm>
            <a:off x="6499663" y="3548543"/>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7" name="Rectangle 24">
            <a:extLst>
              <a:ext uri="{FF2B5EF4-FFF2-40B4-BE49-F238E27FC236}">
                <a16:creationId xmlns:a16="http://schemas.microsoft.com/office/drawing/2014/main" id="{30DED0D9-2FEC-4B42-AD2E-160A511A5C18}"/>
              </a:ext>
            </a:extLst>
          </p:cNvPr>
          <p:cNvSpPr>
            <a:spLocks noChangeArrowheads="1"/>
          </p:cNvSpPr>
          <p:nvPr/>
        </p:nvSpPr>
        <p:spPr bwMode="auto">
          <a:xfrm>
            <a:off x="6798421" y="3265266"/>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
        <p:nvSpPr>
          <p:cNvPr id="28" name="ValueText">
            <a:extLst>
              <a:ext uri="{FF2B5EF4-FFF2-40B4-BE49-F238E27FC236}">
                <a16:creationId xmlns:a16="http://schemas.microsoft.com/office/drawing/2014/main" id="{BDA8E806-C4D8-4EED-B400-FEA182A91CBA}"/>
              </a:ext>
            </a:extLst>
          </p:cNvPr>
          <p:cNvSpPr txBox="1"/>
          <p:nvPr/>
        </p:nvSpPr>
        <p:spPr>
          <a:xfrm>
            <a:off x="3009488" y="2182133"/>
            <a:ext cx="564026" cy="184062"/>
          </a:xfrm>
          <a:prstGeom prst="rect">
            <a:avLst/>
          </a:prstGeom>
        </p:spPr>
        <p:txBody>
          <a:bodyPr wrap="none" lIns="0" tIns="0" rIns="0" bIns="0" numCol="1">
            <a:prstTxWarp prst="textPlain">
              <a:avLst/>
            </a:prstTxWarp>
            <a:normAutofit/>
          </a:bodyPr>
          <a:lstStyle/>
          <a:p>
            <a:r>
              <a:rPr lang="en-US" altLang="zh-CN" sz="1018" dirty="0">
                <a:solidFill>
                  <a:srgbClr val="483B44"/>
                </a:solidFill>
                <a:latin typeface="Broadway" panose="04040905080B02020502" pitchFamily="82" charset="0"/>
              </a:rPr>
              <a:t>2012</a:t>
            </a:r>
          </a:p>
        </p:txBody>
      </p:sp>
      <p:sp>
        <p:nvSpPr>
          <p:cNvPr id="29" name="ValueText">
            <a:extLst>
              <a:ext uri="{FF2B5EF4-FFF2-40B4-BE49-F238E27FC236}">
                <a16:creationId xmlns:a16="http://schemas.microsoft.com/office/drawing/2014/main" id="{CE1A5CFC-B579-4473-894D-92427B22ABE6}"/>
              </a:ext>
            </a:extLst>
          </p:cNvPr>
          <p:cNvSpPr txBox="1"/>
          <p:nvPr/>
        </p:nvSpPr>
        <p:spPr>
          <a:xfrm>
            <a:off x="5001663" y="2184021"/>
            <a:ext cx="564026" cy="184062"/>
          </a:xfrm>
          <a:prstGeom prst="rect">
            <a:avLst/>
          </a:prstGeom>
        </p:spPr>
        <p:txBody>
          <a:bodyPr wrap="none" lIns="0" tIns="0" rIns="0" bIns="0" numCol="1">
            <a:prstTxWarp prst="textPlain">
              <a:avLst/>
            </a:prstTxWarp>
            <a:normAutofit/>
          </a:bodyPr>
          <a:lstStyle/>
          <a:p>
            <a:r>
              <a:rPr lang="en-US" altLang="zh-CN" sz="1018" dirty="0">
                <a:solidFill>
                  <a:srgbClr val="483B44"/>
                </a:solidFill>
                <a:latin typeface="Broadway" panose="04040905080B02020502" pitchFamily="82" charset="0"/>
              </a:rPr>
              <a:t>2013</a:t>
            </a:r>
          </a:p>
        </p:txBody>
      </p:sp>
      <p:sp>
        <p:nvSpPr>
          <p:cNvPr id="30" name="ValueText">
            <a:extLst>
              <a:ext uri="{FF2B5EF4-FFF2-40B4-BE49-F238E27FC236}">
                <a16:creationId xmlns:a16="http://schemas.microsoft.com/office/drawing/2014/main" id="{D6026F6E-C18F-4E21-ABA4-776841DE1633}"/>
              </a:ext>
            </a:extLst>
          </p:cNvPr>
          <p:cNvSpPr txBox="1"/>
          <p:nvPr/>
        </p:nvSpPr>
        <p:spPr>
          <a:xfrm>
            <a:off x="7050661" y="2187816"/>
            <a:ext cx="564026" cy="184062"/>
          </a:xfrm>
          <a:prstGeom prst="rect">
            <a:avLst/>
          </a:prstGeom>
        </p:spPr>
        <p:txBody>
          <a:bodyPr wrap="none" lIns="0" tIns="0" rIns="0" bIns="0" numCol="1">
            <a:prstTxWarp prst="textPlain">
              <a:avLst/>
            </a:prstTxWarp>
            <a:normAutofit/>
          </a:bodyPr>
          <a:lstStyle/>
          <a:p>
            <a:r>
              <a:rPr lang="en-US" altLang="zh-CN" sz="1018" dirty="0">
                <a:solidFill>
                  <a:srgbClr val="483B44"/>
                </a:solidFill>
                <a:latin typeface="Broadway" panose="04040905080B02020502" pitchFamily="82" charset="0"/>
              </a:rPr>
              <a:t>2014</a:t>
            </a:r>
          </a:p>
        </p:txBody>
      </p:sp>
    </p:spTree>
    <p:extLst>
      <p:ext uri="{BB962C8B-B14F-4D97-AF65-F5344CB8AC3E}">
        <p14:creationId xmlns:p14="http://schemas.microsoft.com/office/powerpoint/2010/main" val="2560193326"/>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8C05A5B-4A48-4599-8925-D395D5196FFA}"/>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9A5D75FB-C0B2-4038-95E6-DF1E5B321D25}"/>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4" name="组合 3">
            <a:extLst>
              <a:ext uri="{FF2B5EF4-FFF2-40B4-BE49-F238E27FC236}">
                <a16:creationId xmlns:a16="http://schemas.microsoft.com/office/drawing/2014/main" id="{9105CA43-B3EA-422D-AB20-8CFDD3666B18}"/>
              </a:ext>
            </a:extLst>
          </p:cNvPr>
          <p:cNvGrpSpPr/>
          <p:nvPr/>
        </p:nvGrpSpPr>
        <p:grpSpPr>
          <a:xfrm>
            <a:off x="1137173" y="3031123"/>
            <a:ext cx="5128301" cy="417318"/>
            <a:chOff x="3604669" y="3790071"/>
            <a:chExt cx="6837734" cy="556424"/>
          </a:xfrm>
        </p:grpSpPr>
        <p:sp>
          <p:nvSpPr>
            <p:cNvPr id="5" name="is1ide-Rectangle 31">
              <a:extLst>
                <a:ext uri="{FF2B5EF4-FFF2-40B4-BE49-F238E27FC236}">
                  <a16:creationId xmlns:a16="http://schemas.microsoft.com/office/drawing/2014/main" id="{49AA7B5B-603A-4BC3-8C82-DB0548EC8061}"/>
                </a:ext>
              </a:extLst>
            </p:cNvPr>
            <p:cNvSpPr/>
            <p:nvPr/>
          </p:nvSpPr>
          <p:spPr>
            <a:xfrm>
              <a:off x="3604669" y="4024031"/>
              <a:ext cx="6588000" cy="79653"/>
            </a:xfrm>
            <a:prstGeom prst="rect">
              <a:avLst/>
            </a:prstGeom>
            <a:solidFill>
              <a:schemeClr val="bg1">
                <a:lumMod val="50000"/>
                <a:alpha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sz="1018"/>
            </a:p>
          </p:txBody>
        </p:sp>
        <p:grpSp>
          <p:nvGrpSpPr>
            <p:cNvPr id="6" name="Group 32">
              <a:extLst>
                <a:ext uri="{FF2B5EF4-FFF2-40B4-BE49-F238E27FC236}">
                  <a16:creationId xmlns:a16="http://schemas.microsoft.com/office/drawing/2014/main" id="{8C055D0E-8AF7-4963-A77E-08FEFFCBADD5}"/>
                </a:ext>
              </a:extLst>
            </p:cNvPr>
            <p:cNvGrpSpPr/>
            <p:nvPr/>
          </p:nvGrpSpPr>
          <p:grpSpPr>
            <a:xfrm>
              <a:off x="4377904" y="3790071"/>
              <a:ext cx="556428" cy="556424"/>
              <a:chOff x="2251625" y="3145478"/>
              <a:chExt cx="200021" cy="200021"/>
            </a:xfrm>
          </p:grpSpPr>
          <p:sp>
            <p:nvSpPr>
              <p:cNvPr id="13" name="is1ide-Oval 33">
                <a:extLst>
                  <a:ext uri="{FF2B5EF4-FFF2-40B4-BE49-F238E27FC236}">
                    <a16:creationId xmlns:a16="http://schemas.microsoft.com/office/drawing/2014/main" id="{D1DEEEAA-4E42-4AC8-8493-A16941F1E85A}"/>
                  </a:ext>
                </a:extLst>
              </p:cNvPr>
              <p:cNvSpPr/>
              <p:nvPr/>
            </p:nvSpPr>
            <p:spPr>
              <a:xfrm>
                <a:off x="2251625" y="3145478"/>
                <a:ext cx="200021" cy="200021"/>
              </a:xfrm>
              <a:prstGeom prst="ellipse">
                <a:avLst/>
              </a:prstGeom>
              <a:solidFill>
                <a:srgbClr val="483B44"/>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sz="1018" dirty="0"/>
              </a:p>
            </p:txBody>
          </p:sp>
          <p:sp>
            <p:nvSpPr>
              <p:cNvPr id="14" name="is1ide-Freeform: Shape 34">
                <a:extLst>
                  <a:ext uri="{FF2B5EF4-FFF2-40B4-BE49-F238E27FC236}">
                    <a16:creationId xmlns:a16="http://schemas.microsoft.com/office/drawing/2014/main" id="{5352DC91-C58A-49A8-A63D-1914512CDE37}"/>
                  </a:ext>
                </a:extLst>
              </p:cNvPr>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bg1"/>
              </a:solidFill>
              <a:ln>
                <a:noFill/>
              </a:ln>
            </p:spPr>
            <p:txBody>
              <a:bodyPr anchor="ctr"/>
              <a:lstStyle/>
              <a:p>
                <a:pPr algn="ctr"/>
                <a:endParaRPr sz="1018"/>
              </a:p>
            </p:txBody>
          </p:sp>
        </p:grpSp>
        <p:grpSp>
          <p:nvGrpSpPr>
            <p:cNvPr id="7" name="Group 35">
              <a:extLst>
                <a:ext uri="{FF2B5EF4-FFF2-40B4-BE49-F238E27FC236}">
                  <a16:creationId xmlns:a16="http://schemas.microsoft.com/office/drawing/2014/main" id="{CD720ECA-EB58-4103-B790-16DA2DC2DC8E}"/>
                </a:ext>
              </a:extLst>
            </p:cNvPr>
            <p:cNvGrpSpPr/>
            <p:nvPr/>
          </p:nvGrpSpPr>
          <p:grpSpPr>
            <a:xfrm>
              <a:off x="7131940" y="3790071"/>
              <a:ext cx="556428" cy="556424"/>
              <a:chOff x="2251625" y="3145478"/>
              <a:chExt cx="200021" cy="200021"/>
            </a:xfrm>
          </p:grpSpPr>
          <p:sp>
            <p:nvSpPr>
              <p:cNvPr id="11" name="is1ide-Oval 36">
                <a:extLst>
                  <a:ext uri="{FF2B5EF4-FFF2-40B4-BE49-F238E27FC236}">
                    <a16:creationId xmlns:a16="http://schemas.microsoft.com/office/drawing/2014/main" id="{1DEF4CC4-77A5-4C9E-8D78-7B465F6ADDE0}"/>
                  </a:ext>
                </a:extLst>
              </p:cNvPr>
              <p:cNvSpPr/>
              <p:nvPr/>
            </p:nvSpPr>
            <p:spPr>
              <a:xfrm>
                <a:off x="2251625" y="3145478"/>
                <a:ext cx="200021" cy="200021"/>
              </a:xfrm>
              <a:prstGeom prst="ellipse">
                <a:avLst/>
              </a:prstGeom>
              <a:solidFill>
                <a:srgbClr val="B3D2EF"/>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sz="1018"/>
              </a:p>
            </p:txBody>
          </p:sp>
          <p:sp>
            <p:nvSpPr>
              <p:cNvPr id="12" name="is1ide-Freeform: Shape 37">
                <a:extLst>
                  <a:ext uri="{FF2B5EF4-FFF2-40B4-BE49-F238E27FC236}">
                    <a16:creationId xmlns:a16="http://schemas.microsoft.com/office/drawing/2014/main" id="{D552A9A6-1BC2-4DE8-A096-FBEE330D41E8}"/>
                  </a:ext>
                </a:extLst>
              </p:cNvPr>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bg1"/>
              </a:solidFill>
              <a:ln>
                <a:noFill/>
              </a:ln>
            </p:spPr>
            <p:txBody>
              <a:bodyPr anchor="ctr"/>
              <a:lstStyle/>
              <a:p>
                <a:pPr algn="ctr"/>
                <a:endParaRPr sz="1018"/>
              </a:p>
            </p:txBody>
          </p:sp>
        </p:grpSp>
        <p:grpSp>
          <p:nvGrpSpPr>
            <p:cNvPr id="8" name="Group 38">
              <a:extLst>
                <a:ext uri="{FF2B5EF4-FFF2-40B4-BE49-F238E27FC236}">
                  <a16:creationId xmlns:a16="http://schemas.microsoft.com/office/drawing/2014/main" id="{50EBC4D7-AAF3-4447-92EF-6AE614257268}"/>
                </a:ext>
              </a:extLst>
            </p:cNvPr>
            <p:cNvGrpSpPr/>
            <p:nvPr/>
          </p:nvGrpSpPr>
          <p:grpSpPr>
            <a:xfrm>
              <a:off x="9885975" y="3790071"/>
              <a:ext cx="556428" cy="556424"/>
              <a:chOff x="2251625" y="3145478"/>
              <a:chExt cx="200021" cy="200021"/>
            </a:xfrm>
          </p:grpSpPr>
          <p:sp>
            <p:nvSpPr>
              <p:cNvPr id="9" name="is1ide-Oval 39">
                <a:extLst>
                  <a:ext uri="{FF2B5EF4-FFF2-40B4-BE49-F238E27FC236}">
                    <a16:creationId xmlns:a16="http://schemas.microsoft.com/office/drawing/2014/main" id="{A8B0EDD4-9C05-4AFF-8A81-4B0483D36C5E}"/>
                  </a:ext>
                </a:extLst>
              </p:cNvPr>
              <p:cNvSpPr/>
              <p:nvPr/>
            </p:nvSpPr>
            <p:spPr>
              <a:xfrm>
                <a:off x="2251625" y="3145478"/>
                <a:ext cx="200021" cy="200021"/>
              </a:xfrm>
              <a:prstGeom prst="ellipse">
                <a:avLst/>
              </a:prstGeom>
              <a:solidFill>
                <a:srgbClr val="181717"/>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sz="1018"/>
              </a:p>
            </p:txBody>
          </p:sp>
          <p:sp>
            <p:nvSpPr>
              <p:cNvPr id="10" name="is1ide-Freeform: Shape 40">
                <a:extLst>
                  <a:ext uri="{FF2B5EF4-FFF2-40B4-BE49-F238E27FC236}">
                    <a16:creationId xmlns:a16="http://schemas.microsoft.com/office/drawing/2014/main" id="{6C70E9C5-C276-4D54-9B2B-A0569C2FD2F9}"/>
                  </a:ext>
                </a:extLst>
              </p:cNvPr>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bg1"/>
              </a:solidFill>
              <a:ln>
                <a:noFill/>
              </a:ln>
            </p:spPr>
            <p:txBody>
              <a:bodyPr anchor="ctr"/>
              <a:lstStyle/>
              <a:p>
                <a:pPr algn="ctr"/>
                <a:endParaRPr sz="1018"/>
              </a:p>
            </p:txBody>
          </p:sp>
        </p:grpSp>
      </p:grpSp>
      <p:grpSp>
        <p:nvGrpSpPr>
          <p:cNvPr id="15" name="Group 41">
            <a:extLst>
              <a:ext uri="{FF2B5EF4-FFF2-40B4-BE49-F238E27FC236}">
                <a16:creationId xmlns:a16="http://schemas.microsoft.com/office/drawing/2014/main" id="{A82A959F-BBFE-4F87-ABF4-02A17FD1D751}"/>
              </a:ext>
            </a:extLst>
          </p:cNvPr>
          <p:cNvGrpSpPr/>
          <p:nvPr/>
        </p:nvGrpSpPr>
        <p:grpSpPr>
          <a:xfrm>
            <a:off x="6985093" y="1689833"/>
            <a:ext cx="1857172" cy="1692820"/>
            <a:chOff x="787400" y="2205038"/>
            <a:chExt cx="1255713" cy="1144588"/>
          </a:xfrm>
          <a:solidFill>
            <a:srgbClr val="483B44"/>
          </a:solidFill>
        </p:grpSpPr>
        <p:sp>
          <p:nvSpPr>
            <p:cNvPr id="16" name="is1ide-Freeform: Shape 42">
              <a:extLst>
                <a:ext uri="{FF2B5EF4-FFF2-40B4-BE49-F238E27FC236}">
                  <a16:creationId xmlns:a16="http://schemas.microsoft.com/office/drawing/2014/main" id="{6388D1B3-2449-46AC-AFF8-79F9F976F1E6}"/>
                </a:ext>
              </a:extLst>
            </p:cNvPr>
            <p:cNvSpPr>
              <a:spLocks/>
            </p:cNvSpPr>
            <p:nvPr/>
          </p:nvSpPr>
          <p:spPr bwMode="auto">
            <a:xfrm>
              <a:off x="787400" y="29289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11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5"/>
                  </a:lnTo>
                  <a:lnTo>
                    <a:pt x="21579" y="5561"/>
                  </a:lnTo>
                  <a:lnTo>
                    <a:pt x="11918" y="9968"/>
                  </a:lnTo>
                  <a:close/>
                  <a:moveTo>
                    <a:pt x="11918" y="9968"/>
                  </a:moveTo>
                </a:path>
              </a:pathLst>
            </a:custGeom>
            <a:solidFill>
              <a:schemeClr val="bg2">
                <a:lumMod val="1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sp>
          <p:nvSpPr>
            <p:cNvPr id="17" name="is1ide-Freeform: Shape 43">
              <a:extLst>
                <a:ext uri="{FF2B5EF4-FFF2-40B4-BE49-F238E27FC236}">
                  <a16:creationId xmlns:a16="http://schemas.microsoft.com/office/drawing/2014/main" id="{7D24202C-43EF-426D-9714-836D64AB6B9E}"/>
                </a:ext>
              </a:extLst>
            </p:cNvPr>
            <p:cNvSpPr>
              <a:spLocks/>
            </p:cNvSpPr>
            <p:nvPr/>
          </p:nvSpPr>
          <p:spPr bwMode="auto">
            <a:xfrm>
              <a:off x="1219200" y="29289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30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6"/>
                  </a:lnTo>
                  <a:lnTo>
                    <a:pt x="21579" y="5561"/>
                  </a:lnTo>
                  <a:lnTo>
                    <a:pt x="11918" y="9968"/>
                  </a:lnTo>
                  <a:close/>
                  <a:moveTo>
                    <a:pt x="11918" y="9968"/>
                  </a:moveTo>
                </a:path>
              </a:pathLst>
            </a:custGeom>
            <a:solidFill>
              <a:schemeClr val="bg2">
                <a:lumMod val="1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sp>
          <p:nvSpPr>
            <p:cNvPr id="18" name="is1ide-Freeform: Shape 44">
              <a:extLst>
                <a:ext uri="{FF2B5EF4-FFF2-40B4-BE49-F238E27FC236}">
                  <a16:creationId xmlns:a16="http://schemas.microsoft.com/office/drawing/2014/main" id="{AAEA1258-D830-4011-8856-E43BAB4DFA44}"/>
                </a:ext>
              </a:extLst>
            </p:cNvPr>
            <p:cNvSpPr>
              <a:spLocks/>
            </p:cNvSpPr>
            <p:nvPr/>
          </p:nvSpPr>
          <p:spPr bwMode="auto">
            <a:xfrm>
              <a:off x="1651000" y="29289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30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6"/>
                  </a:lnTo>
                  <a:lnTo>
                    <a:pt x="21579" y="5561"/>
                  </a:lnTo>
                  <a:lnTo>
                    <a:pt x="11918" y="9968"/>
                  </a:lnTo>
                  <a:close/>
                  <a:moveTo>
                    <a:pt x="11918" y="9968"/>
                  </a:moveTo>
                </a:path>
              </a:pathLst>
            </a:custGeom>
            <a:solidFill>
              <a:schemeClr val="bg2">
                <a:lumMod val="1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sp>
          <p:nvSpPr>
            <p:cNvPr id="19" name="is1ide-Freeform: Shape 47">
              <a:extLst>
                <a:ext uri="{FF2B5EF4-FFF2-40B4-BE49-F238E27FC236}">
                  <a16:creationId xmlns:a16="http://schemas.microsoft.com/office/drawing/2014/main" id="{F3222F4D-7123-419D-878B-7DE376BB8ECF}"/>
                </a:ext>
              </a:extLst>
            </p:cNvPr>
            <p:cNvSpPr>
              <a:spLocks/>
            </p:cNvSpPr>
            <p:nvPr/>
          </p:nvSpPr>
          <p:spPr bwMode="auto">
            <a:xfrm>
              <a:off x="1219200" y="2205038"/>
              <a:ext cx="392113" cy="420688"/>
            </a:xfrm>
            <a:custGeom>
              <a:avLst/>
              <a:gdLst>
                <a:gd name="T0" fmla="*/ 19370 w 21600"/>
                <a:gd name="T1" fmla="*/ 84469 h 21600"/>
                <a:gd name="T2" fmla="*/ 192008 w 21600"/>
                <a:gd name="T3" fmla="*/ 0 h 21600"/>
                <a:gd name="T4" fmla="*/ 372054 w 21600"/>
                <a:gd name="T5" fmla="*/ 80982 h 21600"/>
                <a:gd name="T6" fmla="*/ 199415 w 21600"/>
                <a:gd name="T7" fmla="*/ 165451 h 21600"/>
                <a:gd name="T8" fmla="*/ 19370 w 21600"/>
                <a:gd name="T9" fmla="*/ 84469 h 21600"/>
                <a:gd name="T10" fmla="*/ 183077 w 21600"/>
                <a:gd name="T11" fmla="*/ 194529 h 21600"/>
                <a:gd name="T12" fmla="*/ 0 w 21600"/>
                <a:gd name="T13" fmla="*/ 112183 h 21600"/>
                <a:gd name="T14" fmla="*/ 363 w 21600"/>
                <a:gd name="T15" fmla="*/ 338323 h 21600"/>
                <a:gd name="T16" fmla="*/ 183458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11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7" y="4337"/>
                  </a:moveTo>
                  <a:lnTo>
                    <a:pt x="10577" y="0"/>
                  </a:lnTo>
                  <a:lnTo>
                    <a:pt x="20495" y="4158"/>
                  </a:lnTo>
                  <a:lnTo>
                    <a:pt x="10985" y="8495"/>
                  </a:lnTo>
                  <a:lnTo>
                    <a:pt x="1067" y="4337"/>
                  </a:lnTo>
                  <a:close/>
                  <a:moveTo>
                    <a:pt x="10085" y="9988"/>
                  </a:moveTo>
                  <a:lnTo>
                    <a:pt x="0" y="5760"/>
                  </a:lnTo>
                  <a:lnTo>
                    <a:pt x="20" y="17371"/>
                  </a:lnTo>
                  <a:lnTo>
                    <a:pt x="10106" y="21600"/>
                  </a:lnTo>
                  <a:lnTo>
                    <a:pt x="10085" y="9988"/>
                  </a:lnTo>
                  <a:close/>
                  <a:moveTo>
                    <a:pt x="11918" y="9968"/>
                  </a:moveTo>
                  <a:lnTo>
                    <a:pt x="11937" y="21567"/>
                  </a:lnTo>
                  <a:lnTo>
                    <a:pt x="21600" y="17165"/>
                  </a:lnTo>
                  <a:lnTo>
                    <a:pt x="21579" y="5561"/>
                  </a:lnTo>
                  <a:lnTo>
                    <a:pt x="11918" y="9968"/>
                  </a:lnTo>
                  <a:close/>
                  <a:moveTo>
                    <a:pt x="11918" y="9968"/>
                  </a:moveTo>
                </a:path>
              </a:pathLst>
            </a:custGeom>
            <a:solidFill>
              <a:srgbClr val="B3D2EF"/>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dirty="0"/>
            </a:p>
          </p:txBody>
        </p:sp>
        <p:sp>
          <p:nvSpPr>
            <p:cNvPr id="20" name="is1ide-Freeform: Shape 48">
              <a:extLst>
                <a:ext uri="{FF2B5EF4-FFF2-40B4-BE49-F238E27FC236}">
                  <a16:creationId xmlns:a16="http://schemas.microsoft.com/office/drawing/2014/main" id="{55C328DD-C582-49EE-832D-8EAA9DD8F139}"/>
                </a:ext>
              </a:extLst>
            </p:cNvPr>
            <p:cNvSpPr>
              <a:spLocks/>
            </p:cNvSpPr>
            <p:nvPr/>
          </p:nvSpPr>
          <p:spPr bwMode="auto">
            <a:xfrm>
              <a:off x="1003300" y="25733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30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6"/>
                  </a:lnTo>
                  <a:lnTo>
                    <a:pt x="21579" y="5561"/>
                  </a:lnTo>
                  <a:lnTo>
                    <a:pt x="11918" y="9968"/>
                  </a:lnTo>
                  <a:close/>
                  <a:moveTo>
                    <a:pt x="11918" y="9968"/>
                  </a:moveTo>
                </a:path>
              </a:pathLst>
            </a:custGeom>
            <a:solidFill>
              <a:schemeClr val="bg2">
                <a:lumMod val="1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sp>
          <p:nvSpPr>
            <p:cNvPr id="21" name="is1ide-Freeform: Shape 50">
              <a:extLst>
                <a:ext uri="{FF2B5EF4-FFF2-40B4-BE49-F238E27FC236}">
                  <a16:creationId xmlns:a16="http://schemas.microsoft.com/office/drawing/2014/main" id="{067C73DB-504C-484F-A86D-502EC8051C86}"/>
                </a:ext>
              </a:extLst>
            </p:cNvPr>
            <p:cNvSpPr>
              <a:spLocks/>
            </p:cNvSpPr>
            <p:nvPr/>
          </p:nvSpPr>
          <p:spPr bwMode="auto">
            <a:xfrm>
              <a:off x="1435100" y="2573338"/>
              <a:ext cx="392113" cy="420688"/>
            </a:xfrm>
            <a:custGeom>
              <a:avLst/>
              <a:gdLst>
                <a:gd name="T0" fmla="*/ 19352 w 21600"/>
                <a:gd name="T1" fmla="*/ 84469 h 21600"/>
                <a:gd name="T2" fmla="*/ 191990 w 21600"/>
                <a:gd name="T3" fmla="*/ 0 h 21600"/>
                <a:gd name="T4" fmla="*/ 372054 w 21600"/>
                <a:gd name="T5" fmla="*/ 80982 h 21600"/>
                <a:gd name="T6" fmla="*/ 199415 w 21600"/>
                <a:gd name="T7" fmla="*/ 165451 h 21600"/>
                <a:gd name="T8" fmla="*/ 19352 w 21600"/>
                <a:gd name="T9" fmla="*/ 84469 h 21600"/>
                <a:gd name="T10" fmla="*/ 183077 w 21600"/>
                <a:gd name="T11" fmla="*/ 194529 h 21600"/>
                <a:gd name="T12" fmla="*/ 0 w 21600"/>
                <a:gd name="T13" fmla="*/ 112183 h 21600"/>
                <a:gd name="T14" fmla="*/ 363 w 21600"/>
                <a:gd name="T15" fmla="*/ 338323 h 21600"/>
                <a:gd name="T16" fmla="*/ 183476 w 21600"/>
                <a:gd name="T17" fmla="*/ 420688 h 21600"/>
                <a:gd name="T18" fmla="*/ 183077 w 21600"/>
                <a:gd name="T19" fmla="*/ 194529 h 21600"/>
                <a:gd name="T20" fmla="*/ 216352 w 21600"/>
                <a:gd name="T21" fmla="*/ 194140 h 21600"/>
                <a:gd name="T22" fmla="*/ 216697 w 21600"/>
                <a:gd name="T23" fmla="*/ 420045 h 21600"/>
                <a:gd name="T24" fmla="*/ 392113 w 21600"/>
                <a:gd name="T25" fmla="*/ 334311 h 21600"/>
                <a:gd name="T26" fmla="*/ 391732 w 21600"/>
                <a:gd name="T27" fmla="*/ 108308 h 21600"/>
                <a:gd name="T28" fmla="*/ 216352 w 21600"/>
                <a:gd name="T29" fmla="*/ 194140 h 21600"/>
                <a:gd name="T30" fmla="*/ 216352 w 21600"/>
                <a:gd name="T31" fmla="*/ 19414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66" y="4337"/>
                  </a:moveTo>
                  <a:lnTo>
                    <a:pt x="10576" y="0"/>
                  </a:lnTo>
                  <a:lnTo>
                    <a:pt x="20495" y="4158"/>
                  </a:lnTo>
                  <a:lnTo>
                    <a:pt x="10985" y="8495"/>
                  </a:lnTo>
                  <a:lnTo>
                    <a:pt x="1066" y="4337"/>
                  </a:lnTo>
                  <a:close/>
                  <a:moveTo>
                    <a:pt x="10085" y="9988"/>
                  </a:moveTo>
                  <a:lnTo>
                    <a:pt x="0" y="5760"/>
                  </a:lnTo>
                  <a:lnTo>
                    <a:pt x="20" y="17371"/>
                  </a:lnTo>
                  <a:lnTo>
                    <a:pt x="10107" y="21600"/>
                  </a:lnTo>
                  <a:lnTo>
                    <a:pt x="10085" y="9988"/>
                  </a:lnTo>
                  <a:close/>
                  <a:moveTo>
                    <a:pt x="11918" y="9968"/>
                  </a:moveTo>
                  <a:lnTo>
                    <a:pt x="11937" y="21567"/>
                  </a:lnTo>
                  <a:lnTo>
                    <a:pt x="21600" y="17165"/>
                  </a:lnTo>
                  <a:lnTo>
                    <a:pt x="21579" y="5561"/>
                  </a:lnTo>
                  <a:lnTo>
                    <a:pt x="11918" y="9968"/>
                  </a:lnTo>
                  <a:close/>
                  <a:moveTo>
                    <a:pt x="11918" y="9968"/>
                  </a:moveTo>
                </a:path>
              </a:pathLst>
            </a:custGeom>
            <a:solidFill>
              <a:schemeClr val="bg2">
                <a:lumMod val="1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1018"/>
            </a:p>
          </p:txBody>
        </p:sp>
      </p:grpSp>
      <p:sp>
        <p:nvSpPr>
          <p:cNvPr id="22" name="文本框 21">
            <a:extLst>
              <a:ext uri="{FF2B5EF4-FFF2-40B4-BE49-F238E27FC236}">
                <a16:creationId xmlns:a16="http://schemas.microsoft.com/office/drawing/2014/main" id="{DD982EC6-DFC6-4ECE-ABFD-0A86FAEA2705}"/>
              </a:ext>
            </a:extLst>
          </p:cNvPr>
          <p:cNvSpPr txBox="1"/>
          <p:nvPr/>
        </p:nvSpPr>
        <p:spPr>
          <a:xfrm>
            <a:off x="935214" y="3988380"/>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3" name="Rectangle 24">
            <a:extLst>
              <a:ext uri="{FF2B5EF4-FFF2-40B4-BE49-F238E27FC236}">
                <a16:creationId xmlns:a16="http://schemas.microsoft.com/office/drawing/2014/main" id="{A66E37BD-7516-445E-899A-B24C924675E1}"/>
              </a:ext>
            </a:extLst>
          </p:cNvPr>
          <p:cNvSpPr>
            <a:spLocks noChangeArrowheads="1"/>
          </p:cNvSpPr>
          <p:nvPr/>
        </p:nvSpPr>
        <p:spPr bwMode="auto">
          <a:xfrm>
            <a:off x="1233972" y="3705103"/>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
        <p:nvSpPr>
          <p:cNvPr id="24" name="文本框 23">
            <a:extLst>
              <a:ext uri="{FF2B5EF4-FFF2-40B4-BE49-F238E27FC236}">
                <a16:creationId xmlns:a16="http://schemas.microsoft.com/office/drawing/2014/main" id="{A1AB12F6-E4EB-4953-BF21-6D46EAA912AA}"/>
              </a:ext>
            </a:extLst>
          </p:cNvPr>
          <p:cNvSpPr txBox="1"/>
          <p:nvPr/>
        </p:nvSpPr>
        <p:spPr>
          <a:xfrm>
            <a:off x="3048437" y="3988380"/>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5" name="Rectangle 24">
            <a:extLst>
              <a:ext uri="{FF2B5EF4-FFF2-40B4-BE49-F238E27FC236}">
                <a16:creationId xmlns:a16="http://schemas.microsoft.com/office/drawing/2014/main" id="{0B758C12-E238-43AF-B927-AC634FF36F0A}"/>
              </a:ext>
            </a:extLst>
          </p:cNvPr>
          <p:cNvSpPr>
            <a:spLocks noChangeArrowheads="1"/>
          </p:cNvSpPr>
          <p:nvPr/>
        </p:nvSpPr>
        <p:spPr bwMode="auto">
          <a:xfrm>
            <a:off x="3347195" y="3705103"/>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
        <p:nvSpPr>
          <p:cNvPr id="26" name="文本框 25">
            <a:extLst>
              <a:ext uri="{FF2B5EF4-FFF2-40B4-BE49-F238E27FC236}">
                <a16:creationId xmlns:a16="http://schemas.microsoft.com/office/drawing/2014/main" id="{F76879D7-C442-42B4-B57A-4AE573CEEE33}"/>
              </a:ext>
            </a:extLst>
          </p:cNvPr>
          <p:cNvSpPr txBox="1"/>
          <p:nvPr/>
        </p:nvSpPr>
        <p:spPr>
          <a:xfrm>
            <a:off x="5161660" y="3988380"/>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7" name="Rectangle 24">
            <a:extLst>
              <a:ext uri="{FF2B5EF4-FFF2-40B4-BE49-F238E27FC236}">
                <a16:creationId xmlns:a16="http://schemas.microsoft.com/office/drawing/2014/main" id="{F0656667-174C-4FA4-8EEF-65B99B29B697}"/>
              </a:ext>
            </a:extLst>
          </p:cNvPr>
          <p:cNvSpPr>
            <a:spLocks noChangeArrowheads="1"/>
          </p:cNvSpPr>
          <p:nvPr/>
        </p:nvSpPr>
        <p:spPr bwMode="auto">
          <a:xfrm>
            <a:off x="5460418" y="3705103"/>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2">
                    <a:lumMod val="25000"/>
                  </a:schemeClr>
                </a:solidFill>
                <a:latin typeface="微软雅黑" pitchFamily="34" charset="-122"/>
                <a:ea typeface="微软雅黑" pitchFamily="34" charset="-122"/>
              </a:rPr>
              <a:t>单击填加标题</a:t>
            </a:r>
            <a:endParaRPr lang="zh-CN" altLang="en-US" sz="1200" b="1" dirty="0">
              <a:solidFill>
                <a:schemeClr val="bg2">
                  <a:lumMod val="25000"/>
                </a:schemeClr>
              </a:solidFill>
            </a:endParaRPr>
          </a:p>
        </p:txBody>
      </p:sp>
      <p:sp>
        <p:nvSpPr>
          <p:cNvPr id="28" name="ValueText">
            <a:extLst>
              <a:ext uri="{FF2B5EF4-FFF2-40B4-BE49-F238E27FC236}">
                <a16:creationId xmlns:a16="http://schemas.microsoft.com/office/drawing/2014/main" id="{8DFFECFC-696C-4174-B87A-1FC310C73969}"/>
              </a:ext>
            </a:extLst>
          </p:cNvPr>
          <p:cNvSpPr txBox="1"/>
          <p:nvPr/>
        </p:nvSpPr>
        <p:spPr>
          <a:xfrm>
            <a:off x="1717099" y="2633106"/>
            <a:ext cx="564026" cy="184062"/>
          </a:xfrm>
          <a:prstGeom prst="rect">
            <a:avLst/>
          </a:prstGeom>
        </p:spPr>
        <p:txBody>
          <a:bodyPr wrap="none" lIns="0" tIns="0" rIns="0" bIns="0" numCol="1">
            <a:prstTxWarp prst="textPlain">
              <a:avLst/>
            </a:prstTxWarp>
            <a:normAutofit/>
          </a:bodyPr>
          <a:lstStyle/>
          <a:p>
            <a:r>
              <a:rPr lang="en-US" altLang="zh-CN" sz="1018" dirty="0">
                <a:solidFill>
                  <a:srgbClr val="483B44"/>
                </a:solidFill>
                <a:latin typeface="Broadway" panose="04040905080B02020502" pitchFamily="82" charset="0"/>
              </a:rPr>
              <a:t>2015</a:t>
            </a:r>
          </a:p>
        </p:txBody>
      </p:sp>
      <p:sp>
        <p:nvSpPr>
          <p:cNvPr id="29" name="ValueText">
            <a:extLst>
              <a:ext uri="{FF2B5EF4-FFF2-40B4-BE49-F238E27FC236}">
                <a16:creationId xmlns:a16="http://schemas.microsoft.com/office/drawing/2014/main" id="{036FEA14-B127-459A-B7B1-8C1F12D2657B}"/>
              </a:ext>
            </a:extLst>
          </p:cNvPr>
          <p:cNvSpPr txBox="1"/>
          <p:nvPr/>
        </p:nvSpPr>
        <p:spPr>
          <a:xfrm>
            <a:off x="3709274" y="2634994"/>
            <a:ext cx="564026" cy="184062"/>
          </a:xfrm>
          <a:prstGeom prst="rect">
            <a:avLst/>
          </a:prstGeom>
        </p:spPr>
        <p:txBody>
          <a:bodyPr wrap="none" lIns="0" tIns="0" rIns="0" bIns="0" numCol="1">
            <a:prstTxWarp prst="textPlain">
              <a:avLst/>
            </a:prstTxWarp>
            <a:normAutofit/>
          </a:bodyPr>
          <a:lstStyle/>
          <a:p>
            <a:r>
              <a:rPr lang="en-US" altLang="zh-CN" sz="1018" dirty="0">
                <a:solidFill>
                  <a:srgbClr val="483B44"/>
                </a:solidFill>
                <a:latin typeface="Broadway" panose="04040905080B02020502" pitchFamily="82" charset="0"/>
              </a:rPr>
              <a:t>2016</a:t>
            </a:r>
          </a:p>
        </p:txBody>
      </p:sp>
      <p:sp>
        <p:nvSpPr>
          <p:cNvPr id="30" name="ValueText">
            <a:extLst>
              <a:ext uri="{FF2B5EF4-FFF2-40B4-BE49-F238E27FC236}">
                <a16:creationId xmlns:a16="http://schemas.microsoft.com/office/drawing/2014/main" id="{A266F7FD-3F37-4618-8683-A731A5AEAED6}"/>
              </a:ext>
            </a:extLst>
          </p:cNvPr>
          <p:cNvSpPr txBox="1"/>
          <p:nvPr/>
        </p:nvSpPr>
        <p:spPr>
          <a:xfrm>
            <a:off x="5758272" y="2638789"/>
            <a:ext cx="564026" cy="184062"/>
          </a:xfrm>
          <a:prstGeom prst="rect">
            <a:avLst/>
          </a:prstGeom>
        </p:spPr>
        <p:txBody>
          <a:bodyPr wrap="none" lIns="0" tIns="0" rIns="0" bIns="0" numCol="1">
            <a:prstTxWarp prst="textPlain">
              <a:avLst/>
            </a:prstTxWarp>
            <a:normAutofit/>
          </a:bodyPr>
          <a:lstStyle/>
          <a:p>
            <a:r>
              <a:rPr lang="en-US" altLang="zh-CN" sz="1018" dirty="0">
                <a:solidFill>
                  <a:srgbClr val="483B44"/>
                </a:solidFill>
                <a:latin typeface="Broadway" panose="04040905080B02020502" pitchFamily="82" charset="0"/>
              </a:rPr>
              <a:t>2017</a:t>
            </a:r>
          </a:p>
        </p:txBody>
      </p:sp>
    </p:spTree>
    <p:extLst>
      <p:ext uri="{BB962C8B-B14F-4D97-AF65-F5344CB8AC3E}">
        <p14:creationId xmlns:p14="http://schemas.microsoft.com/office/powerpoint/2010/main" val="3453645931"/>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D981F08-8840-4928-843F-02609B705B9D}"/>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D667B39A-4E72-4B2D-86EC-A08AFF7E786D}"/>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sp>
        <p:nvSpPr>
          <p:cNvPr id="4" name="圆角矩形 26">
            <a:extLst>
              <a:ext uri="{FF2B5EF4-FFF2-40B4-BE49-F238E27FC236}">
                <a16:creationId xmlns:a16="http://schemas.microsoft.com/office/drawing/2014/main" id="{32D084D9-0A3C-4BF2-8BBF-74A35BFAF9ED}"/>
              </a:ext>
            </a:extLst>
          </p:cNvPr>
          <p:cNvSpPr/>
          <p:nvPr/>
        </p:nvSpPr>
        <p:spPr>
          <a:xfrm>
            <a:off x="716280" y="1100116"/>
            <a:ext cx="7345680" cy="1395596"/>
          </a:xfrm>
          <a:prstGeom prst="roundRect">
            <a:avLst>
              <a:gd name="adj" fmla="val 0"/>
            </a:avLst>
          </a:prstGeom>
          <a:solidFill>
            <a:schemeClr val="bg2">
              <a:lumMod val="10000"/>
            </a:schemeClr>
          </a:solid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93">
            <a:extLst>
              <a:ext uri="{FF2B5EF4-FFF2-40B4-BE49-F238E27FC236}">
                <a16:creationId xmlns:a16="http://schemas.microsoft.com/office/drawing/2014/main" id="{54781E85-CA22-47F1-8391-4F6AABCF380C}"/>
              </a:ext>
            </a:extLst>
          </p:cNvPr>
          <p:cNvSpPr/>
          <p:nvPr/>
        </p:nvSpPr>
        <p:spPr>
          <a:xfrm>
            <a:off x="746834" y="113629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a:extLst>
              <a:ext uri="{FF2B5EF4-FFF2-40B4-BE49-F238E27FC236}">
                <a16:creationId xmlns:a16="http://schemas.microsoft.com/office/drawing/2014/main" id="{2E2ECFB3-3432-431E-A073-082309B035CF}"/>
              </a:ext>
            </a:extLst>
          </p:cNvPr>
          <p:cNvSpPr/>
          <p:nvPr/>
        </p:nvSpPr>
        <p:spPr>
          <a:xfrm rot="10800000">
            <a:off x="7755811" y="217164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AA9C0B07-2236-4FEB-A9B8-10420EFE8295}"/>
              </a:ext>
            </a:extLst>
          </p:cNvPr>
          <p:cNvSpPr txBox="1"/>
          <p:nvPr/>
        </p:nvSpPr>
        <p:spPr>
          <a:xfrm>
            <a:off x="716280" y="1484030"/>
            <a:ext cx="8129335" cy="252441"/>
          </a:xfrm>
          <a:prstGeom prst="rect">
            <a:avLst/>
          </a:prstGeom>
          <a:noFill/>
        </p:spPr>
        <p:txBody>
          <a:bodyPr wrap="square" rtlCol="0">
            <a:spAutoFit/>
            <a:scene3d>
              <a:camera prst="orthographicFront"/>
              <a:lightRig rig="threePt" dir="t"/>
            </a:scene3d>
            <a:sp3d contourW="12700"/>
          </a:bodyPr>
          <a:lstStyle/>
          <a:p>
            <a:pPr marL="171450" indent="-171450">
              <a:lnSpc>
                <a:spcPct val="114000"/>
              </a:lnSpc>
              <a:buFont typeface="Wingdings" panose="05000000000000000000" pitchFamily="2" charset="2"/>
              <a:buChar char="n"/>
            </a:pPr>
            <a:r>
              <a:rPr lang="en-US" altLang="zh-CN" sz="1000" dirty="0">
                <a:solidFill>
                  <a:schemeClr val="bg1"/>
                </a:solidFill>
                <a:latin typeface="Berlin Sans FB" panose="020E0602020502020306" pitchFamily="34" charset="0"/>
                <a:ea typeface="Adobe Gothic Std B" panose="020B0800000000000000" pitchFamily="34" charset="-128"/>
              </a:rPr>
              <a:t>The user can demonstrate on a projector or computer, or print the presentation and make it into a film to be used in a wider field</a:t>
            </a:r>
          </a:p>
        </p:txBody>
      </p:sp>
      <p:sp>
        <p:nvSpPr>
          <p:cNvPr id="8" name="文本框 7">
            <a:extLst>
              <a:ext uri="{FF2B5EF4-FFF2-40B4-BE49-F238E27FC236}">
                <a16:creationId xmlns:a16="http://schemas.microsoft.com/office/drawing/2014/main" id="{CDE5C2FB-AAC8-4A87-BE57-AA22FE52E074}"/>
              </a:ext>
            </a:extLst>
          </p:cNvPr>
          <p:cNvSpPr txBox="1"/>
          <p:nvPr/>
        </p:nvSpPr>
        <p:spPr>
          <a:xfrm>
            <a:off x="716280" y="1939914"/>
            <a:ext cx="7632314" cy="252441"/>
          </a:xfrm>
          <a:prstGeom prst="rect">
            <a:avLst/>
          </a:prstGeom>
          <a:noFill/>
        </p:spPr>
        <p:txBody>
          <a:bodyPr wrap="square" rtlCol="0">
            <a:spAutoFit/>
            <a:scene3d>
              <a:camera prst="orthographicFront"/>
              <a:lightRig rig="threePt" dir="t"/>
            </a:scene3d>
            <a:sp3d contourW="12700"/>
          </a:bodyPr>
          <a:lstStyle/>
          <a:p>
            <a:pPr marL="171450" indent="-171450">
              <a:lnSpc>
                <a:spcPct val="114000"/>
              </a:lnSpc>
              <a:buFont typeface="Wingdings" panose="05000000000000000000" pitchFamily="2" charset="2"/>
              <a:buChar char="n"/>
            </a:pPr>
            <a:r>
              <a:rPr lang="en-US" altLang="zh-CN" sz="1000" dirty="0">
                <a:solidFill>
                  <a:schemeClr val="bg1"/>
                </a:solidFill>
                <a:latin typeface="Berlin Sans FB" panose="020E0602020502020306" pitchFamily="34" charset="0"/>
                <a:ea typeface="Adobe Gothic Std B" panose="020B0800000000000000" pitchFamily="34" charset="-128"/>
              </a:rPr>
              <a:t>The user can demonstrate on a projector or computer, or print the presentation and make it into a film to be used in a wider field</a:t>
            </a:r>
          </a:p>
        </p:txBody>
      </p:sp>
      <p:sp>
        <p:nvSpPr>
          <p:cNvPr id="17" name="文本框 16">
            <a:extLst>
              <a:ext uri="{FF2B5EF4-FFF2-40B4-BE49-F238E27FC236}">
                <a16:creationId xmlns:a16="http://schemas.microsoft.com/office/drawing/2014/main" id="{0AE7CE02-212C-437B-B47B-2E138E017239}"/>
              </a:ext>
            </a:extLst>
          </p:cNvPr>
          <p:cNvSpPr txBox="1"/>
          <p:nvPr/>
        </p:nvSpPr>
        <p:spPr>
          <a:xfrm>
            <a:off x="861217" y="3261224"/>
            <a:ext cx="162095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此处输入标题文字</a:t>
            </a:r>
          </a:p>
        </p:txBody>
      </p:sp>
      <p:sp>
        <p:nvSpPr>
          <p:cNvPr id="18" name="文本框 17">
            <a:extLst>
              <a:ext uri="{FF2B5EF4-FFF2-40B4-BE49-F238E27FC236}">
                <a16:creationId xmlns:a16="http://schemas.microsoft.com/office/drawing/2014/main" id="{E464EE97-38A7-4B55-A806-CA523521E7B4}"/>
              </a:ext>
            </a:extLst>
          </p:cNvPr>
          <p:cNvSpPr txBox="1"/>
          <p:nvPr/>
        </p:nvSpPr>
        <p:spPr>
          <a:xfrm>
            <a:off x="861217" y="3581614"/>
            <a:ext cx="3407460" cy="553998"/>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19" name="文本框 18">
            <a:extLst>
              <a:ext uri="{FF2B5EF4-FFF2-40B4-BE49-F238E27FC236}">
                <a16:creationId xmlns:a16="http://schemas.microsoft.com/office/drawing/2014/main" id="{64E7C5A3-5DB2-46DC-8FEA-1E80BBB38941}"/>
              </a:ext>
            </a:extLst>
          </p:cNvPr>
          <p:cNvSpPr txBox="1"/>
          <p:nvPr/>
        </p:nvSpPr>
        <p:spPr>
          <a:xfrm>
            <a:off x="4636383" y="3261224"/>
            <a:ext cx="162095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此处输入标题文字</a:t>
            </a:r>
          </a:p>
        </p:txBody>
      </p:sp>
      <p:sp>
        <p:nvSpPr>
          <p:cNvPr id="20" name="文本框 19">
            <a:extLst>
              <a:ext uri="{FF2B5EF4-FFF2-40B4-BE49-F238E27FC236}">
                <a16:creationId xmlns:a16="http://schemas.microsoft.com/office/drawing/2014/main" id="{EBB1372D-920A-4CB6-8064-C8E749D59E20}"/>
              </a:ext>
            </a:extLst>
          </p:cNvPr>
          <p:cNvSpPr txBox="1"/>
          <p:nvPr/>
        </p:nvSpPr>
        <p:spPr>
          <a:xfrm>
            <a:off x="4636383" y="3581614"/>
            <a:ext cx="3407460" cy="553998"/>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4215173646"/>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 presetClass="entr" presetSubtype="2" fill="hold" grpId="0" nodeType="withEffect">
                                  <p:stCondLst>
                                    <p:cond delay="300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par>
                                <p:cTn id="40" presetID="2" presetClass="entr" presetSubtype="2" fill="hold" grpId="0" nodeType="withEffect">
                                  <p:stCondLst>
                                    <p:cond delay="300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4AE1C94-5513-4F2B-9234-838B8AE96D81}"/>
              </a:ext>
            </a:extLst>
          </p:cNvPr>
          <p:cNvPicPr>
            <a:picLocks noChangeAspect="1"/>
          </p:cNvPicPr>
          <p:nvPr/>
        </p:nvPicPr>
        <p:blipFill rotWithShape="1">
          <a:blip r:embed="rId3">
            <a:extLst>
              <a:ext uri="{28A0092B-C50C-407E-A947-70E740481C1C}">
                <a14:useLocalDpi xmlns:a14="http://schemas.microsoft.com/office/drawing/2010/main" val="0"/>
              </a:ext>
            </a:extLst>
          </a:blip>
          <a:srcRect t="12805" r="80873"/>
          <a:stretch/>
        </p:blipFill>
        <p:spPr>
          <a:xfrm>
            <a:off x="6488141" y="-1"/>
            <a:ext cx="2655857" cy="4551307"/>
          </a:xfrm>
          <a:prstGeom prst="rect">
            <a:avLst/>
          </a:prstGeom>
          <a:effectLst>
            <a:outerShdw blurRad="50800" dist="38100" dir="10800000" algn="r" rotWithShape="0">
              <a:prstClr val="black">
                <a:alpha val="40000"/>
              </a:prstClr>
            </a:outerShdw>
          </a:effectLst>
        </p:spPr>
      </p:pic>
      <p:pic>
        <p:nvPicPr>
          <p:cNvPr id="3" name="图片 2">
            <a:extLst>
              <a:ext uri="{FF2B5EF4-FFF2-40B4-BE49-F238E27FC236}">
                <a16:creationId xmlns:a16="http://schemas.microsoft.com/office/drawing/2014/main" id="{7E1EE171-8E6F-43B0-A747-0A17132D59C6}"/>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12805"/>
          <a:stretch/>
        </p:blipFill>
        <p:spPr>
          <a:xfrm flipH="1">
            <a:off x="-2" y="-1"/>
            <a:ext cx="6557554" cy="4551307"/>
          </a:xfrm>
          <a:prstGeom prst="rect">
            <a:avLst/>
          </a:prstGeom>
        </p:spPr>
      </p:pic>
      <p:pic>
        <p:nvPicPr>
          <p:cNvPr id="4" name="图片 3">
            <a:extLst>
              <a:ext uri="{FF2B5EF4-FFF2-40B4-BE49-F238E27FC236}">
                <a16:creationId xmlns:a16="http://schemas.microsoft.com/office/drawing/2014/main" id="{197E185B-03A1-4FFD-B2CE-79D3E4A6A404}"/>
              </a:ext>
            </a:extLst>
          </p:cNvPr>
          <p:cNvPicPr>
            <a:picLocks noChangeAspect="1"/>
          </p:cNvPicPr>
          <p:nvPr/>
        </p:nvPicPr>
        <p:blipFill rotWithShape="1">
          <a:blip r:embed="rId3">
            <a:extLst>
              <a:ext uri="{28A0092B-C50C-407E-A947-70E740481C1C}">
                <a14:useLocalDpi xmlns:a14="http://schemas.microsoft.com/office/drawing/2010/main" val="0"/>
              </a:ext>
            </a:extLst>
          </a:blip>
          <a:srcRect r="80873"/>
          <a:stretch/>
        </p:blipFill>
        <p:spPr>
          <a:xfrm>
            <a:off x="0" y="3239589"/>
            <a:ext cx="9144000" cy="1980111"/>
          </a:xfrm>
          <a:prstGeom prst="rect">
            <a:avLst/>
          </a:prstGeom>
          <a:effectLst>
            <a:outerShdw blurRad="50800" dist="38100" dir="16200000" rotWithShape="0">
              <a:prstClr val="black">
                <a:alpha val="40000"/>
              </a:prstClr>
            </a:outerShdw>
          </a:effectLst>
        </p:spPr>
      </p:pic>
      <p:sp>
        <p:nvSpPr>
          <p:cNvPr id="5" name="矩形 4">
            <a:extLst>
              <a:ext uri="{FF2B5EF4-FFF2-40B4-BE49-F238E27FC236}">
                <a16:creationId xmlns:a16="http://schemas.microsoft.com/office/drawing/2014/main" id="{0B5D160E-B3F4-4275-ADDB-DF7EDD885D18}"/>
              </a:ext>
            </a:extLst>
          </p:cNvPr>
          <p:cNvSpPr/>
          <p:nvPr/>
        </p:nvSpPr>
        <p:spPr>
          <a:xfrm>
            <a:off x="-1" y="3361780"/>
            <a:ext cx="9144001" cy="1735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8E9A31E-0917-42EA-9CD0-9C877AE75312}"/>
              </a:ext>
            </a:extLst>
          </p:cNvPr>
          <p:cNvSpPr/>
          <p:nvPr/>
        </p:nvSpPr>
        <p:spPr>
          <a:xfrm>
            <a:off x="1239452" y="3703700"/>
            <a:ext cx="5446812" cy="523220"/>
          </a:xfrm>
          <a:prstGeom prst="rect">
            <a:avLst/>
          </a:prstGeom>
        </p:spPr>
        <p:txBody>
          <a:bodyPr wrap="none">
            <a:spAutoFit/>
          </a:bodyPr>
          <a:lstStyle/>
          <a:p>
            <a:pPr fontAlgn="ctr"/>
            <a:r>
              <a:rPr lang="zh-CN" altLang="en-US" sz="2800" dirty="0">
                <a:latin typeface="微软雅黑" panose="020B0503020204020204" pitchFamily="34" charset="-122"/>
                <a:ea typeface="微软雅黑" panose="020B0503020204020204" pitchFamily="34" charset="-122"/>
              </a:rPr>
              <a:t>四、预期展望</a:t>
            </a:r>
            <a:r>
              <a:rPr lang="en-US" altLang="zh-CN" sz="2800" dirty="0">
                <a:latin typeface="微软雅黑" panose="020B0503020204020204" pitchFamily="34" charset="-122"/>
                <a:ea typeface="微软雅黑" panose="020B0503020204020204" pitchFamily="34" charset="-122"/>
              </a:rPr>
              <a:t>(Future Prospects)</a:t>
            </a:r>
            <a:endParaRPr lang="en-US" altLang="zh-CN" sz="2800" dirty="0">
              <a:solidFill>
                <a:srgbClr val="000000"/>
              </a:solidFill>
              <a:latin typeface="微软雅黑" panose="020B0503020204020204" pitchFamily="34" charset="-122"/>
              <a:ea typeface="微软雅黑" panose="020B0503020204020204" pitchFamily="34" charset="-122"/>
            </a:endParaRPr>
          </a:p>
        </p:txBody>
      </p:sp>
      <p:sp>
        <p:nvSpPr>
          <p:cNvPr id="7" name="TextBox 15">
            <a:extLst>
              <a:ext uri="{FF2B5EF4-FFF2-40B4-BE49-F238E27FC236}">
                <a16:creationId xmlns:a16="http://schemas.microsoft.com/office/drawing/2014/main" id="{6A2D82A2-D04F-42A7-8ED0-1EBF97E862F0}"/>
              </a:ext>
            </a:extLst>
          </p:cNvPr>
          <p:cNvSpPr txBox="1"/>
          <p:nvPr/>
        </p:nvSpPr>
        <p:spPr>
          <a:xfrm>
            <a:off x="1817833" y="4309405"/>
            <a:ext cx="5508332" cy="525337"/>
          </a:xfrm>
          <a:prstGeom prst="rect">
            <a:avLst/>
          </a:prstGeom>
          <a:noFill/>
        </p:spPr>
        <p:txBody>
          <a:bodyPr wrap="square" rtlCol="0">
            <a:spAutoFit/>
          </a:bodyPr>
          <a:lstStyle/>
          <a:p>
            <a:pPr>
              <a:lnSpc>
                <a:spcPct val="150000"/>
              </a:lnSpc>
            </a:pPr>
            <a:r>
              <a:rPr lang="en-US" altLang="zh-CN" sz="1000" dirty="0" err="1">
                <a:latin typeface="Ebrima" pitchFamily="2" charset="0"/>
                <a:ea typeface="Ebrima" pitchFamily="2" charset="0"/>
                <a:cs typeface="Ebrima" pitchFamily="2" charset="0"/>
              </a:rPr>
              <a:t>Tosummarize</a:t>
            </a:r>
            <a:r>
              <a:rPr lang="en-US" altLang="zh-CN" sz="1000" dirty="0">
                <a:latin typeface="Ebrima" pitchFamily="2" charset="0"/>
                <a:ea typeface="Ebrima" pitchFamily="2" charset="0"/>
                <a:cs typeface="Ebrima" pitchFamily="2" charset="0"/>
              </a:rPr>
              <a:t> what I have said: aim for the highest; never enter a bar room; do not touch liquor, or if at all only at meals; never speculate; </a:t>
            </a:r>
            <a:endParaRPr lang="zh-CN" altLang="en-US" sz="1000" dirty="0">
              <a:latin typeface="Ebrima" pitchFamily="2" charset="0"/>
              <a:cs typeface="Ebrima" pitchFamily="2" charset="0"/>
            </a:endParaRPr>
          </a:p>
        </p:txBody>
      </p:sp>
      <p:sp>
        <p:nvSpPr>
          <p:cNvPr id="8" name="TextBox 14">
            <a:extLst>
              <a:ext uri="{FF2B5EF4-FFF2-40B4-BE49-F238E27FC236}">
                <a16:creationId xmlns:a16="http://schemas.microsoft.com/office/drawing/2014/main" id="{43C77464-BFC2-416A-932A-1D54B5F7700E}"/>
              </a:ext>
            </a:extLst>
          </p:cNvPr>
          <p:cNvSpPr txBox="1"/>
          <p:nvPr/>
        </p:nvSpPr>
        <p:spPr>
          <a:xfrm>
            <a:off x="6557552" y="2674206"/>
            <a:ext cx="3106463" cy="646331"/>
          </a:xfrm>
          <a:prstGeom prst="rect">
            <a:avLst/>
          </a:prstGeom>
          <a:noFill/>
        </p:spPr>
        <p:txBody>
          <a:bodyPr wrap="square" rtlCol="0">
            <a:spAutoFit/>
          </a:bodyPr>
          <a:lstStyle/>
          <a:p>
            <a:r>
              <a:rPr lang="en-US" altLang="zh-CN" sz="3600" b="1" spc="600" dirty="0">
                <a:latin typeface="Ebrima" pitchFamily="2" charset="0"/>
                <a:ea typeface="Ebrima" pitchFamily="2" charset="0"/>
                <a:cs typeface="Ebrima" pitchFamily="2" charset="0"/>
              </a:rPr>
              <a:t>PART.04</a:t>
            </a:r>
            <a:endParaRPr lang="zh-CN" altLang="en-US" sz="3600" b="1" spc="600" dirty="0">
              <a:latin typeface="Ebrima" pitchFamily="2" charset="0"/>
              <a:cs typeface="Ebrima" pitchFamily="2" charset="0"/>
            </a:endParaRPr>
          </a:p>
        </p:txBody>
      </p:sp>
    </p:spTree>
    <p:extLst>
      <p:ext uri="{BB962C8B-B14F-4D97-AF65-F5344CB8AC3E}">
        <p14:creationId xmlns:p14="http://schemas.microsoft.com/office/powerpoint/2010/main" val="4082523197"/>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E3B258BC-34EC-4147-B5DC-47821582A892}"/>
              </a:ext>
            </a:extLst>
          </p:cNvPr>
          <p:cNvPicPr>
            <a:picLocks noChangeAspect="1"/>
          </p:cNvPicPr>
          <p:nvPr/>
        </p:nvPicPr>
        <p:blipFill rotWithShape="1">
          <a:blip r:embed="rId3">
            <a:extLst>
              <a:ext uri="{28A0092B-C50C-407E-A947-70E740481C1C}">
                <a14:useLocalDpi xmlns:a14="http://schemas.microsoft.com/office/drawing/2010/main" val="0"/>
              </a:ext>
            </a:extLst>
          </a:blip>
          <a:srcRect t="12805" r="80873"/>
          <a:stretch/>
        </p:blipFill>
        <p:spPr>
          <a:xfrm>
            <a:off x="6488141" y="-1"/>
            <a:ext cx="2655857" cy="4551307"/>
          </a:xfrm>
          <a:prstGeom prst="rect">
            <a:avLst/>
          </a:prstGeom>
          <a:effectLst>
            <a:outerShdw blurRad="50800" dist="38100" dir="10800000" algn="r" rotWithShape="0">
              <a:prstClr val="black">
                <a:alpha val="40000"/>
              </a:prstClr>
            </a:outerShdw>
          </a:effectLst>
        </p:spPr>
      </p:pic>
      <p:pic>
        <p:nvPicPr>
          <p:cNvPr id="14" name="图片 13">
            <a:extLst>
              <a:ext uri="{FF2B5EF4-FFF2-40B4-BE49-F238E27FC236}">
                <a16:creationId xmlns:a16="http://schemas.microsoft.com/office/drawing/2014/main" id="{D4F47625-77D1-49A4-9AA9-10004DF9DB68}"/>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12805"/>
          <a:stretch/>
        </p:blipFill>
        <p:spPr>
          <a:xfrm flipH="1">
            <a:off x="-2" y="-1"/>
            <a:ext cx="6557554" cy="4551307"/>
          </a:xfrm>
          <a:prstGeom prst="rect">
            <a:avLst/>
          </a:prstGeom>
        </p:spPr>
      </p:pic>
      <p:pic>
        <p:nvPicPr>
          <p:cNvPr id="9" name="图片 8">
            <a:extLst>
              <a:ext uri="{FF2B5EF4-FFF2-40B4-BE49-F238E27FC236}">
                <a16:creationId xmlns:a16="http://schemas.microsoft.com/office/drawing/2014/main" id="{FCA8D9A6-F86A-43A8-A96C-874BFBE2A187}"/>
              </a:ext>
            </a:extLst>
          </p:cNvPr>
          <p:cNvPicPr>
            <a:picLocks noChangeAspect="1"/>
          </p:cNvPicPr>
          <p:nvPr/>
        </p:nvPicPr>
        <p:blipFill rotWithShape="1">
          <a:blip r:embed="rId3">
            <a:extLst>
              <a:ext uri="{28A0092B-C50C-407E-A947-70E740481C1C}">
                <a14:useLocalDpi xmlns:a14="http://schemas.microsoft.com/office/drawing/2010/main" val="0"/>
              </a:ext>
            </a:extLst>
          </a:blip>
          <a:srcRect r="80873"/>
          <a:stretch/>
        </p:blipFill>
        <p:spPr>
          <a:xfrm>
            <a:off x="0" y="3239589"/>
            <a:ext cx="9144000" cy="1980111"/>
          </a:xfrm>
          <a:prstGeom prst="rect">
            <a:avLst/>
          </a:prstGeom>
          <a:effectLst>
            <a:outerShdw blurRad="50800" dist="38100" dir="16200000" rotWithShape="0">
              <a:prstClr val="black">
                <a:alpha val="40000"/>
              </a:prstClr>
            </a:outerShdw>
          </a:effectLst>
        </p:spPr>
      </p:pic>
      <p:sp>
        <p:nvSpPr>
          <p:cNvPr id="11" name="矩形 10">
            <a:extLst>
              <a:ext uri="{FF2B5EF4-FFF2-40B4-BE49-F238E27FC236}">
                <a16:creationId xmlns:a16="http://schemas.microsoft.com/office/drawing/2014/main" id="{FFFA2BD7-EB65-4FF0-923D-4884ADD2DBDA}"/>
              </a:ext>
            </a:extLst>
          </p:cNvPr>
          <p:cNvSpPr/>
          <p:nvPr/>
        </p:nvSpPr>
        <p:spPr>
          <a:xfrm>
            <a:off x="-1" y="3361780"/>
            <a:ext cx="9144001" cy="1735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03C077B-4515-41F0-87DC-C8FA3209B4E8}"/>
              </a:ext>
            </a:extLst>
          </p:cNvPr>
          <p:cNvSpPr/>
          <p:nvPr/>
        </p:nvSpPr>
        <p:spPr>
          <a:xfrm>
            <a:off x="1490088" y="3843995"/>
            <a:ext cx="2870145" cy="276999"/>
          </a:xfrm>
          <a:prstGeom prst="rect">
            <a:avLst/>
          </a:prstGeom>
        </p:spPr>
        <p:txBody>
          <a:bodyPr wrap="none">
            <a:spAutoFit/>
          </a:bodyPr>
          <a:lstStyle/>
          <a:p>
            <a:pPr fontAlgn="ctr"/>
            <a:r>
              <a:rPr lang="zh-CN" altLang="en-US" sz="1200" dirty="0">
                <a:latin typeface="微软雅黑" panose="020B0503020204020204" pitchFamily="34" charset="-122"/>
                <a:ea typeface="微软雅黑" panose="020B0503020204020204" pitchFamily="34" charset="-122"/>
              </a:rPr>
              <a:t>一、公司介绍</a:t>
            </a:r>
            <a:r>
              <a:rPr lang="en-US" altLang="zh-CN" sz="1200" dirty="0">
                <a:latin typeface="微软雅黑" panose="020B0503020204020204" pitchFamily="34" charset="-122"/>
                <a:ea typeface="微软雅黑" panose="020B0503020204020204" pitchFamily="34" charset="-122"/>
              </a:rPr>
              <a:t>(Company Introduction)</a:t>
            </a:r>
            <a:endParaRPr lang="en-US" altLang="zh-CN" sz="1200" dirty="0">
              <a:solidFill>
                <a:srgbClr val="00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A97EEA09-BCA0-47E3-9056-E7BE05A5B4AF}"/>
              </a:ext>
            </a:extLst>
          </p:cNvPr>
          <p:cNvSpPr/>
          <p:nvPr/>
        </p:nvSpPr>
        <p:spPr>
          <a:xfrm>
            <a:off x="1490088" y="4274308"/>
            <a:ext cx="2844048" cy="276999"/>
          </a:xfrm>
          <a:prstGeom prst="rect">
            <a:avLst/>
          </a:prstGeom>
        </p:spPr>
        <p:txBody>
          <a:bodyPr wrap="none">
            <a:spAutoFit/>
          </a:bodyPr>
          <a:lstStyle/>
          <a:p>
            <a:pPr fontAlgn="ctr"/>
            <a:r>
              <a:rPr lang="zh-CN" altLang="en-US" sz="1200" dirty="0">
                <a:latin typeface="微软雅黑" panose="020B0503020204020204" pitchFamily="34" charset="-122"/>
                <a:ea typeface="微软雅黑" panose="020B0503020204020204" pitchFamily="34" charset="-122"/>
              </a:rPr>
              <a:t>二、市场调研</a:t>
            </a:r>
            <a:r>
              <a:rPr lang="en-US" altLang="zh-CN" sz="1200" dirty="0">
                <a:latin typeface="微软雅黑" panose="020B0503020204020204" pitchFamily="34" charset="-122"/>
                <a:ea typeface="微软雅黑" panose="020B0503020204020204" pitchFamily="34" charset="-122"/>
              </a:rPr>
              <a:t>(Marketing &amp; </a:t>
            </a:r>
            <a:r>
              <a:rPr lang="en-US" altLang="zh-CN" sz="1200" dirty="0" err="1">
                <a:latin typeface="微软雅黑" panose="020B0503020204020204" pitchFamily="34" charset="-122"/>
                <a:ea typeface="微软雅黑" panose="020B0503020204020204" pitchFamily="34" charset="-122"/>
              </a:rPr>
              <a:t>Reserach</a:t>
            </a:r>
            <a:r>
              <a:rPr lang="en-US" altLang="zh-CN" sz="1200" dirty="0">
                <a:latin typeface="微软雅黑" panose="020B0503020204020204" pitchFamily="34" charset="-122"/>
                <a:ea typeface="微软雅黑" panose="020B0503020204020204" pitchFamily="34" charset="-122"/>
              </a:rPr>
              <a:t>)</a:t>
            </a:r>
            <a:endParaRPr lang="en-US" altLang="zh-CN" sz="1200" dirty="0">
              <a:solidFill>
                <a:srgbClr val="000000"/>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CD13B273-07FC-463B-A6BE-9B099B49B732}"/>
              </a:ext>
            </a:extLst>
          </p:cNvPr>
          <p:cNvSpPr/>
          <p:nvPr/>
        </p:nvSpPr>
        <p:spPr>
          <a:xfrm>
            <a:off x="4825471" y="3843995"/>
            <a:ext cx="2715230" cy="276999"/>
          </a:xfrm>
          <a:prstGeom prst="rect">
            <a:avLst/>
          </a:prstGeom>
        </p:spPr>
        <p:txBody>
          <a:bodyPr wrap="none">
            <a:spAutoFit/>
          </a:bodyPr>
          <a:lstStyle/>
          <a:p>
            <a:pPr fontAlgn="ctr"/>
            <a:r>
              <a:rPr lang="zh-CN" altLang="en-US" sz="1200" dirty="0">
                <a:latin typeface="微软雅黑" panose="020B0503020204020204" pitchFamily="34" charset="-122"/>
                <a:ea typeface="微软雅黑" panose="020B0503020204020204" pitchFamily="34" charset="-122"/>
              </a:rPr>
              <a:t>三、活动介绍</a:t>
            </a:r>
            <a:r>
              <a:rPr lang="en-US" altLang="zh-CN" sz="1200" dirty="0">
                <a:latin typeface="微软雅黑" panose="020B0503020204020204" pitchFamily="34" charset="-122"/>
                <a:ea typeface="微软雅黑" panose="020B0503020204020204" pitchFamily="34" charset="-122"/>
              </a:rPr>
              <a:t>(Activity Introduction)</a:t>
            </a:r>
            <a:endParaRPr lang="en-US" altLang="zh-CN" sz="1200" dirty="0">
              <a:solidFill>
                <a:srgbClr val="000000"/>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219E9834-B8C8-4754-93E6-17B4080655DE}"/>
              </a:ext>
            </a:extLst>
          </p:cNvPr>
          <p:cNvSpPr/>
          <p:nvPr/>
        </p:nvSpPr>
        <p:spPr>
          <a:xfrm>
            <a:off x="4825471" y="4274308"/>
            <a:ext cx="2437334" cy="276999"/>
          </a:xfrm>
          <a:prstGeom prst="rect">
            <a:avLst/>
          </a:prstGeom>
        </p:spPr>
        <p:txBody>
          <a:bodyPr wrap="none">
            <a:spAutoFit/>
          </a:bodyPr>
          <a:lstStyle/>
          <a:p>
            <a:pPr fontAlgn="ctr"/>
            <a:r>
              <a:rPr lang="zh-CN" altLang="en-US" sz="1200" dirty="0">
                <a:latin typeface="微软雅黑" panose="020B0503020204020204" pitchFamily="34" charset="-122"/>
                <a:ea typeface="微软雅黑" panose="020B0503020204020204" pitchFamily="34" charset="-122"/>
              </a:rPr>
              <a:t>四、预期展望</a:t>
            </a:r>
            <a:r>
              <a:rPr lang="en-US" altLang="zh-CN" sz="1200" dirty="0">
                <a:latin typeface="微软雅黑" panose="020B0503020204020204" pitchFamily="34" charset="-122"/>
                <a:ea typeface="微软雅黑" panose="020B0503020204020204" pitchFamily="34" charset="-122"/>
              </a:rPr>
              <a:t>(Future Prospects)</a:t>
            </a:r>
            <a:endParaRPr lang="en-US" altLang="zh-CN" sz="1200" dirty="0">
              <a:solidFill>
                <a:srgbClr val="000000"/>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859D3516-1F45-4DAB-8293-2691A7E42326}"/>
              </a:ext>
            </a:extLst>
          </p:cNvPr>
          <p:cNvSpPr/>
          <p:nvPr/>
        </p:nvSpPr>
        <p:spPr>
          <a:xfrm>
            <a:off x="5768926" y="2608302"/>
            <a:ext cx="3543550" cy="646331"/>
          </a:xfrm>
          <a:prstGeom prst="rect">
            <a:avLst/>
          </a:prstGeom>
        </p:spPr>
        <p:txBody>
          <a:bodyPr wrap="square">
            <a:spAutoFit/>
          </a:bodyPr>
          <a:lstStyle/>
          <a:p>
            <a:r>
              <a:rPr lang="en-US" altLang="zh-CN" sz="3600" b="1" dirty="0">
                <a:latin typeface="Stencil" panose="040409050D0802020404" pitchFamily="82" charset="0"/>
                <a:ea typeface="华文隶书" panose="02010800040101010101" pitchFamily="2" charset="-122"/>
                <a:sym typeface="微软雅黑" panose="020B0503020204020204" pitchFamily="34" charset="-122"/>
              </a:rPr>
              <a:t>C o n t e n t s</a:t>
            </a:r>
            <a:endParaRPr lang="zh-CN" altLang="en-US" sz="3600" dirty="0">
              <a:latin typeface="Stencil" panose="040409050D0802020404" pitchFamily="82" charset="0"/>
              <a:ea typeface="华文隶书" panose="02010800040101010101" pitchFamily="2" charset="-122"/>
            </a:endParaRPr>
          </a:p>
        </p:txBody>
      </p:sp>
    </p:spTree>
    <p:extLst>
      <p:ext uri="{BB962C8B-B14F-4D97-AF65-F5344CB8AC3E}">
        <p14:creationId xmlns:p14="http://schemas.microsoft.com/office/powerpoint/2010/main" val="4059580386"/>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5DB54B5-1E42-43C1-B955-86C77480DED4}"/>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72D107D8-E4BB-4489-8284-BDCB5406D768}"/>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4" name="组合 3">
            <a:extLst>
              <a:ext uri="{FF2B5EF4-FFF2-40B4-BE49-F238E27FC236}">
                <a16:creationId xmlns:a16="http://schemas.microsoft.com/office/drawing/2014/main" id="{8A469767-02ED-452D-A1B6-248C3C0F06DC}"/>
              </a:ext>
            </a:extLst>
          </p:cNvPr>
          <p:cNvGrpSpPr/>
          <p:nvPr/>
        </p:nvGrpSpPr>
        <p:grpSpPr>
          <a:xfrm>
            <a:off x="0" y="1244196"/>
            <a:ext cx="9144000" cy="1648564"/>
            <a:chOff x="-1235209" y="907370"/>
            <a:chExt cx="10944359" cy="1973149"/>
          </a:xfrm>
        </p:grpSpPr>
        <p:sp>
          <p:nvSpPr>
            <p:cNvPr id="5" name="椭圆 4">
              <a:extLst>
                <a:ext uri="{FF2B5EF4-FFF2-40B4-BE49-F238E27FC236}">
                  <a16:creationId xmlns:a16="http://schemas.microsoft.com/office/drawing/2014/main" id="{C7DE2C8B-D0EF-4A8A-AEC4-1D53B1FB36E2}"/>
                </a:ext>
              </a:extLst>
            </p:cNvPr>
            <p:cNvSpPr/>
            <p:nvPr/>
          </p:nvSpPr>
          <p:spPr>
            <a:xfrm>
              <a:off x="238125" y="2309019"/>
              <a:ext cx="285750" cy="285750"/>
            </a:xfrm>
            <a:prstGeom prst="ellipse">
              <a:avLst/>
            </a:prstGeom>
            <a:solidFill>
              <a:schemeClr val="bg2">
                <a:lumMod val="10000"/>
              </a:schemeClr>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6" name="椭圆 5">
              <a:extLst>
                <a:ext uri="{FF2B5EF4-FFF2-40B4-BE49-F238E27FC236}">
                  <a16:creationId xmlns:a16="http://schemas.microsoft.com/office/drawing/2014/main" id="{2C0AB6D2-4BF7-4AD4-9B95-C3181C9CB5AF}"/>
                </a:ext>
              </a:extLst>
            </p:cNvPr>
            <p:cNvSpPr/>
            <p:nvPr/>
          </p:nvSpPr>
          <p:spPr>
            <a:xfrm>
              <a:off x="2905125" y="2309019"/>
              <a:ext cx="285750" cy="285750"/>
            </a:xfrm>
            <a:prstGeom prst="ellipse">
              <a:avLst/>
            </a:prstGeom>
            <a:solidFill>
              <a:srgbClr val="B3D2EF"/>
            </a:solidFill>
            <a:ln w="12700">
              <a:solidFill>
                <a:srgbClr val="B3D2E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dirty="0">
                <a:solidFill>
                  <a:schemeClr val="tx1">
                    <a:lumMod val="95000"/>
                    <a:lumOff val="5000"/>
                  </a:schemeClr>
                </a:solidFill>
              </a:endParaRPr>
            </a:p>
          </p:txBody>
        </p:sp>
        <p:cxnSp>
          <p:nvCxnSpPr>
            <p:cNvPr id="7" name="直接连接符 6">
              <a:extLst>
                <a:ext uri="{FF2B5EF4-FFF2-40B4-BE49-F238E27FC236}">
                  <a16:creationId xmlns:a16="http://schemas.microsoft.com/office/drawing/2014/main" id="{E9610E45-8B76-4E9F-B779-DACD4F2FD159}"/>
                </a:ext>
              </a:extLst>
            </p:cNvPr>
            <p:cNvCxnSpPr/>
            <p:nvPr/>
          </p:nvCxnSpPr>
          <p:spPr>
            <a:xfrm>
              <a:off x="588963" y="2451894"/>
              <a:ext cx="2255837"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CE8E2DEC-7DCA-499E-AD1E-546B257C9A8C}"/>
                </a:ext>
              </a:extLst>
            </p:cNvPr>
            <p:cNvSpPr/>
            <p:nvPr/>
          </p:nvSpPr>
          <p:spPr>
            <a:xfrm>
              <a:off x="6048375" y="2309019"/>
              <a:ext cx="285750" cy="285750"/>
            </a:xfrm>
            <a:prstGeom prst="ellipse">
              <a:avLst/>
            </a:prstGeom>
            <a:solidFill>
              <a:schemeClr val="bg2">
                <a:lumMod val="10000"/>
              </a:schemeClr>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9" name="椭圆 8">
              <a:extLst>
                <a:ext uri="{FF2B5EF4-FFF2-40B4-BE49-F238E27FC236}">
                  <a16:creationId xmlns:a16="http://schemas.microsoft.com/office/drawing/2014/main" id="{B03353EC-1841-4AD3-9B66-81B8F9AA26F6}"/>
                </a:ext>
              </a:extLst>
            </p:cNvPr>
            <p:cNvSpPr/>
            <p:nvPr/>
          </p:nvSpPr>
          <p:spPr>
            <a:xfrm>
              <a:off x="8715375" y="2309019"/>
              <a:ext cx="285750" cy="285750"/>
            </a:xfrm>
            <a:prstGeom prst="ellipse">
              <a:avLst/>
            </a:prstGeom>
            <a:solidFill>
              <a:srgbClr val="B3D2EF"/>
            </a:solidFill>
            <a:ln w="12700">
              <a:solidFill>
                <a:srgbClr val="B3D2E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cxnSp>
          <p:nvCxnSpPr>
            <p:cNvPr id="10" name="直接连接符 9">
              <a:extLst>
                <a:ext uri="{FF2B5EF4-FFF2-40B4-BE49-F238E27FC236}">
                  <a16:creationId xmlns:a16="http://schemas.microsoft.com/office/drawing/2014/main" id="{390093BF-6972-4C5C-ADFE-B52B8234D7D6}"/>
                </a:ext>
              </a:extLst>
            </p:cNvPr>
            <p:cNvCxnSpPr/>
            <p:nvPr/>
          </p:nvCxnSpPr>
          <p:spPr>
            <a:xfrm>
              <a:off x="6443663" y="2451894"/>
              <a:ext cx="2208212"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62CD3F22-AA99-4213-8B2A-5371A5B4827B}"/>
                </a:ext>
              </a:extLst>
            </p:cNvPr>
            <p:cNvCxnSpPr/>
            <p:nvPr/>
          </p:nvCxnSpPr>
          <p:spPr>
            <a:xfrm>
              <a:off x="3276600" y="2477294"/>
              <a:ext cx="2687638"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338548D8-5167-49EB-B0E8-4E59E46069BB}"/>
                </a:ext>
              </a:extLst>
            </p:cNvPr>
            <p:cNvCxnSpPr/>
            <p:nvPr/>
          </p:nvCxnSpPr>
          <p:spPr>
            <a:xfrm>
              <a:off x="9083675" y="2477294"/>
              <a:ext cx="625475"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2F9415A-4776-4114-846E-569516F3DC98}"/>
                </a:ext>
              </a:extLst>
            </p:cNvPr>
            <p:cNvCxnSpPr>
              <a:cxnSpLocks/>
            </p:cNvCxnSpPr>
            <p:nvPr/>
          </p:nvCxnSpPr>
          <p:spPr>
            <a:xfrm>
              <a:off x="-1235209" y="2480469"/>
              <a:ext cx="1392372" cy="0"/>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E2C9E5DD-644A-4773-AFAE-31E3E402CD2A}"/>
                </a:ext>
              </a:extLst>
            </p:cNvPr>
            <p:cNvSpPr/>
            <p:nvPr/>
          </p:nvSpPr>
          <p:spPr>
            <a:xfrm>
              <a:off x="-428625" y="1029198"/>
              <a:ext cx="1904999" cy="47625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1200" b="1" dirty="0">
                  <a:solidFill>
                    <a:schemeClr val="tx1">
                      <a:lumMod val="95000"/>
                      <a:lumOff val="5000"/>
                    </a:schemeClr>
                  </a:solidFill>
                  <a:latin typeface="Arial Black" panose="020B0A04020102020204" pitchFamily="34" charset="0"/>
                  <a:ea typeface="DFPPOP3W12-B5" pitchFamily="82" charset="-120"/>
                </a:rPr>
                <a:t>2011</a:t>
              </a:r>
              <a:endParaRPr lang="zh-CN" altLang="en-US" sz="1200" b="1" dirty="0">
                <a:solidFill>
                  <a:schemeClr val="tx1">
                    <a:lumMod val="95000"/>
                    <a:lumOff val="5000"/>
                  </a:schemeClr>
                </a:solidFill>
                <a:latin typeface="Arial Black" panose="020B0A04020102020204" pitchFamily="34" charset="0"/>
                <a:ea typeface="DFPPOP3W12-B5" pitchFamily="82" charset="-120"/>
              </a:endParaRPr>
            </a:p>
          </p:txBody>
        </p:sp>
        <p:sp>
          <p:nvSpPr>
            <p:cNvPr id="19" name="矩形 18">
              <a:extLst>
                <a:ext uri="{FF2B5EF4-FFF2-40B4-BE49-F238E27FC236}">
                  <a16:creationId xmlns:a16="http://schemas.microsoft.com/office/drawing/2014/main" id="{BDB0EBCD-A269-4C32-85A8-21B32A9DEABD}"/>
                </a:ext>
              </a:extLst>
            </p:cNvPr>
            <p:cNvSpPr/>
            <p:nvPr/>
          </p:nvSpPr>
          <p:spPr>
            <a:xfrm>
              <a:off x="5238749" y="907370"/>
              <a:ext cx="1904999" cy="47625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1200" b="1" dirty="0">
                  <a:solidFill>
                    <a:schemeClr val="tx1">
                      <a:lumMod val="95000"/>
                      <a:lumOff val="5000"/>
                    </a:schemeClr>
                  </a:solidFill>
                  <a:latin typeface="Arial Black" panose="020B0A04020102020204" pitchFamily="34" charset="0"/>
                  <a:ea typeface="DFPPOP3W12-B5" pitchFamily="82" charset="-120"/>
                </a:rPr>
                <a:t>2013</a:t>
              </a:r>
              <a:endParaRPr lang="zh-CN" altLang="en-US" sz="1200" b="1" dirty="0">
                <a:solidFill>
                  <a:schemeClr val="tx1">
                    <a:lumMod val="95000"/>
                    <a:lumOff val="5000"/>
                  </a:schemeClr>
                </a:solidFill>
                <a:latin typeface="Arial Black" panose="020B0A04020102020204" pitchFamily="34" charset="0"/>
                <a:ea typeface="DFPPOP3W12-B5" pitchFamily="82" charset="-120"/>
              </a:endParaRPr>
            </a:p>
          </p:txBody>
        </p:sp>
        <p:sp>
          <p:nvSpPr>
            <p:cNvPr id="20" name="等腰三角形 19">
              <a:extLst>
                <a:ext uri="{FF2B5EF4-FFF2-40B4-BE49-F238E27FC236}">
                  <a16:creationId xmlns:a16="http://schemas.microsoft.com/office/drawing/2014/main" id="{30C9E3E6-B969-4892-9D0A-E06741FAB114}"/>
                </a:ext>
              </a:extLst>
            </p:cNvPr>
            <p:cNvSpPr/>
            <p:nvPr/>
          </p:nvSpPr>
          <p:spPr>
            <a:xfrm>
              <a:off x="333375" y="2118519"/>
              <a:ext cx="95250" cy="95250"/>
            </a:xfrm>
            <a:prstGeom prst="triangle">
              <a:avLst/>
            </a:prstGeom>
            <a:solidFill>
              <a:schemeClr val="bg2">
                <a:lumMod val="1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21" name="等腰三角形 20">
              <a:extLst>
                <a:ext uri="{FF2B5EF4-FFF2-40B4-BE49-F238E27FC236}">
                  <a16:creationId xmlns:a16="http://schemas.microsoft.com/office/drawing/2014/main" id="{24159097-A1EA-4C15-8727-747989C8D773}"/>
                </a:ext>
              </a:extLst>
            </p:cNvPr>
            <p:cNvSpPr/>
            <p:nvPr/>
          </p:nvSpPr>
          <p:spPr>
            <a:xfrm>
              <a:off x="6143625" y="2118519"/>
              <a:ext cx="95250" cy="95250"/>
            </a:xfrm>
            <a:prstGeom prst="triangle">
              <a:avLst/>
            </a:prstGeom>
            <a:solidFill>
              <a:schemeClr val="bg2">
                <a:lumMod val="1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22" name="等腰三角形 21">
              <a:extLst>
                <a:ext uri="{FF2B5EF4-FFF2-40B4-BE49-F238E27FC236}">
                  <a16:creationId xmlns:a16="http://schemas.microsoft.com/office/drawing/2014/main" id="{B1854E8C-20BB-483C-A370-7D34DC3C9E6F}"/>
                </a:ext>
              </a:extLst>
            </p:cNvPr>
            <p:cNvSpPr/>
            <p:nvPr/>
          </p:nvSpPr>
          <p:spPr>
            <a:xfrm rot="10800000">
              <a:off x="3000375" y="2785269"/>
              <a:ext cx="95250" cy="95250"/>
            </a:xfrm>
            <a:prstGeom prst="triangle">
              <a:avLst/>
            </a:prstGeom>
            <a:solidFill>
              <a:schemeClr val="bg2">
                <a:lumMod val="1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23" name="等腰三角形 22">
              <a:extLst>
                <a:ext uri="{FF2B5EF4-FFF2-40B4-BE49-F238E27FC236}">
                  <a16:creationId xmlns:a16="http://schemas.microsoft.com/office/drawing/2014/main" id="{1F265224-4057-4964-AC67-AB8AB0F1F7E9}"/>
                </a:ext>
              </a:extLst>
            </p:cNvPr>
            <p:cNvSpPr/>
            <p:nvPr/>
          </p:nvSpPr>
          <p:spPr>
            <a:xfrm rot="10800000">
              <a:off x="8810625" y="2785269"/>
              <a:ext cx="95250" cy="95250"/>
            </a:xfrm>
            <a:prstGeom prst="triangle">
              <a:avLst/>
            </a:prstGeom>
            <a:solidFill>
              <a:schemeClr val="bg2">
                <a:lumMod val="1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grpSp>
      <p:sp>
        <p:nvSpPr>
          <p:cNvPr id="24" name="矩形 23">
            <a:extLst>
              <a:ext uri="{FF2B5EF4-FFF2-40B4-BE49-F238E27FC236}">
                <a16:creationId xmlns:a16="http://schemas.microsoft.com/office/drawing/2014/main" id="{BBF7A1B2-5F98-40B1-9218-5071D692D0CE}"/>
              </a:ext>
            </a:extLst>
          </p:cNvPr>
          <p:cNvSpPr/>
          <p:nvPr/>
        </p:nvSpPr>
        <p:spPr>
          <a:xfrm>
            <a:off x="2782803" y="3486856"/>
            <a:ext cx="1591625" cy="39790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1200" b="1" dirty="0">
                <a:solidFill>
                  <a:schemeClr val="tx1">
                    <a:lumMod val="95000"/>
                    <a:lumOff val="5000"/>
                  </a:schemeClr>
                </a:solidFill>
                <a:latin typeface="Arial Black" panose="020B0A04020102020204" pitchFamily="34" charset="0"/>
                <a:ea typeface="DFPPOP3W12-B5" pitchFamily="82" charset="-120"/>
              </a:rPr>
              <a:t>2012</a:t>
            </a:r>
            <a:endParaRPr lang="zh-CN" altLang="en-US" sz="1200" b="1" dirty="0">
              <a:solidFill>
                <a:schemeClr val="tx1">
                  <a:lumMod val="95000"/>
                  <a:lumOff val="5000"/>
                </a:schemeClr>
              </a:solidFill>
              <a:latin typeface="Arial Black" panose="020B0A04020102020204" pitchFamily="34" charset="0"/>
              <a:ea typeface="DFPPOP3W12-B5" pitchFamily="82" charset="-120"/>
            </a:endParaRPr>
          </a:p>
        </p:txBody>
      </p:sp>
      <p:sp>
        <p:nvSpPr>
          <p:cNvPr id="25" name="矩形 24">
            <a:extLst>
              <a:ext uri="{FF2B5EF4-FFF2-40B4-BE49-F238E27FC236}">
                <a16:creationId xmlns:a16="http://schemas.microsoft.com/office/drawing/2014/main" id="{E6FC155E-D0AA-414C-821F-C21FEB278960}"/>
              </a:ext>
            </a:extLst>
          </p:cNvPr>
          <p:cNvSpPr/>
          <p:nvPr/>
        </p:nvSpPr>
        <p:spPr>
          <a:xfrm>
            <a:off x="7552375" y="3486856"/>
            <a:ext cx="1591625" cy="39790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1200" b="1" dirty="0">
                <a:solidFill>
                  <a:schemeClr val="tx1">
                    <a:lumMod val="95000"/>
                    <a:lumOff val="5000"/>
                  </a:schemeClr>
                </a:solidFill>
                <a:latin typeface="Arial Black" panose="020B0A04020102020204" pitchFamily="34" charset="0"/>
                <a:ea typeface="DFPPOP3W12-B5" pitchFamily="82" charset="-120"/>
              </a:rPr>
              <a:t>2014</a:t>
            </a:r>
            <a:endParaRPr lang="zh-CN" altLang="en-US" sz="1200" b="1" dirty="0">
              <a:solidFill>
                <a:schemeClr val="tx1">
                  <a:lumMod val="95000"/>
                  <a:lumOff val="5000"/>
                </a:schemeClr>
              </a:solidFill>
              <a:latin typeface="Arial Black" panose="020B0A04020102020204" pitchFamily="34" charset="0"/>
              <a:ea typeface="DFPPOP3W12-B5" pitchFamily="82" charset="-120"/>
            </a:endParaRPr>
          </a:p>
        </p:txBody>
      </p:sp>
      <p:sp>
        <p:nvSpPr>
          <p:cNvPr id="26" name="文本框 25">
            <a:extLst>
              <a:ext uri="{FF2B5EF4-FFF2-40B4-BE49-F238E27FC236}">
                <a16:creationId xmlns:a16="http://schemas.microsoft.com/office/drawing/2014/main" id="{9F0EAA9B-7338-4B62-AE86-AE88247077CF}"/>
              </a:ext>
            </a:extLst>
          </p:cNvPr>
          <p:cNvSpPr txBox="1"/>
          <p:nvPr/>
        </p:nvSpPr>
        <p:spPr>
          <a:xfrm>
            <a:off x="502624" y="1691300"/>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7" name="文本框 26">
            <a:extLst>
              <a:ext uri="{FF2B5EF4-FFF2-40B4-BE49-F238E27FC236}">
                <a16:creationId xmlns:a16="http://schemas.microsoft.com/office/drawing/2014/main" id="{7188FE0F-1DC3-4AA5-8718-EC83EB98CB07}"/>
              </a:ext>
            </a:extLst>
          </p:cNvPr>
          <p:cNvSpPr txBox="1"/>
          <p:nvPr/>
        </p:nvSpPr>
        <p:spPr>
          <a:xfrm>
            <a:off x="2596693" y="2991019"/>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8" name="文本框 27">
            <a:extLst>
              <a:ext uri="{FF2B5EF4-FFF2-40B4-BE49-F238E27FC236}">
                <a16:creationId xmlns:a16="http://schemas.microsoft.com/office/drawing/2014/main" id="{B88F9DE2-2DE4-46A9-BBFC-ABC02E7B217D}"/>
              </a:ext>
            </a:extLst>
          </p:cNvPr>
          <p:cNvSpPr txBox="1"/>
          <p:nvPr/>
        </p:nvSpPr>
        <p:spPr>
          <a:xfrm>
            <a:off x="5262667" y="1681892"/>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9" name="文本框 28">
            <a:extLst>
              <a:ext uri="{FF2B5EF4-FFF2-40B4-BE49-F238E27FC236}">
                <a16:creationId xmlns:a16="http://schemas.microsoft.com/office/drawing/2014/main" id="{60AE1661-25E8-4CB9-89A4-4AE3D1B5BED2}"/>
              </a:ext>
            </a:extLst>
          </p:cNvPr>
          <p:cNvSpPr txBox="1"/>
          <p:nvPr/>
        </p:nvSpPr>
        <p:spPr>
          <a:xfrm>
            <a:off x="7287441" y="2993081"/>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181376846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9FD2EA1-6983-4E05-B610-2FF20CDC66FD}"/>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9F677A04-80A9-4D40-BDC2-B2E7602EBFB5}"/>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30" name="组合 29">
            <a:extLst>
              <a:ext uri="{FF2B5EF4-FFF2-40B4-BE49-F238E27FC236}">
                <a16:creationId xmlns:a16="http://schemas.microsoft.com/office/drawing/2014/main" id="{2D41A7ED-8AEF-4A52-8A00-BEC4B46D9445}"/>
              </a:ext>
            </a:extLst>
          </p:cNvPr>
          <p:cNvGrpSpPr/>
          <p:nvPr/>
        </p:nvGrpSpPr>
        <p:grpSpPr>
          <a:xfrm>
            <a:off x="435156" y="1244196"/>
            <a:ext cx="8708844" cy="3081027"/>
            <a:chOff x="-714375" y="907370"/>
            <a:chExt cx="10423525" cy="3687649"/>
          </a:xfrm>
        </p:grpSpPr>
        <p:sp>
          <p:nvSpPr>
            <p:cNvPr id="4" name="椭圆 3">
              <a:extLst>
                <a:ext uri="{FF2B5EF4-FFF2-40B4-BE49-F238E27FC236}">
                  <a16:creationId xmlns:a16="http://schemas.microsoft.com/office/drawing/2014/main" id="{47E064EA-D0D1-4440-88A1-1C0EF95673C0}"/>
                </a:ext>
              </a:extLst>
            </p:cNvPr>
            <p:cNvSpPr/>
            <p:nvPr/>
          </p:nvSpPr>
          <p:spPr>
            <a:xfrm>
              <a:off x="238125" y="2309019"/>
              <a:ext cx="285750" cy="285750"/>
            </a:xfrm>
            <a:prstGeom prst="ellipse">
              <a:avLst/>
            </a:prstGeom>
            <a:solidFill>
              <a:schemeClr val="bg2">
                <a:lumMod val="10000"/>
              </a:schemeClr>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5" name="椭圆 4">
              <a:extLst>
                <a:ext uri="{FF2B5EF4-FFF2-40B4-BE49-F238E27FC236}">
                  <a16:creationId xmlns:a16="http://schemas.microsoft.com/office/drawing/2014/main" id="{35CD1294-7172-47E7-BD8A-C8A1E2E2E4AF}"/>
                </a:ext>
              </a:extLst>
            </p:cNvPr>
            <p:cNvSpPr/>
            <p:nvPr/>
          </p:nvSpPr>
          <p:spPr>
            <a:xfrm>
              <a:off x="2905125" y="2309019"/>
              <a:ext cx="285750" cy="285750"/>
            </a:xfrm>
            <a:prstGeom prst="ellipse">
              <a:avLst/>
            </a:prstGeom>
            <a:solidFill>
              <a:srgbClr val="B3D2EF"/>
            </a:solidFill>
            <a:ln w="12700">
              <a:solidFill>
                <a:srgbClr val="B3D2E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dirty="0">
                <a:solidFill>
                  <a:schemeClr val="tx1">
                    <a:lumMod val="95000"/>
                    <a:lumOff val="5000"/>
                  </a:schemeClr>
                </a:solidFill>
              </a:endParaRPr>
            </a:p>
          </p:txBody>
        </p:sp>
        <p:cxnSp>
          <p:nvCxnSpPr>
            <p:cNvPr id="6" name="直接连接符 5">
              <a:extLst>
                <a:ext uri="{FF2B5EF4-FFF2-40B4-BE49-F238E27FC236}">
                  <a16:creationId xmlns:a16="http://schemas.microsoft.com/office/drawing/2014/main" id="{037F31B4-CD7A-4AD4-B74D-58A950B022E8}"/>
                </a:ext>
              </a:extLst>
            </p:cNvPr>
            <p:cNvCxnSpPr/>
            <p:nvPr/>
          </p:nvCxnSpPr>
          <p:spPr>
            <a:xfrm>
              <a:off x="588963" y="2451894"/>
              <a:ext cx="2255837"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9AA35E64-533A-490C-A60F-1636041D059F}"/>
                </a:ext>
              </a:extLst>
            </p:cNvPr>
            <p:cNvSpPr/>
            <p:nvPr/>
          </p:nvSpPr>
          <p:spPr>
            <a:xfrm>
              <a:off x="6048375" y="2309019"/>
              <a:ext cx="285750" cy="285750"/>
            </a:xfrm>
            <a:prstGeom prst="ellipse">
              <a:avLst/>
            </a:prstGeom>
            <a:solidFill>
              <a:schemeClr val="bg2">
                <a:lumMod val="10000"/>
              </a:schemeClr>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8" name="椭圆 7">
              <a:extLst>
                <a:ext uri="{FF2B5EF4-FFF2-40B4-BE49-F238E27FC236}">
                  <a16:creationId xmlns:a16="http://schemas.microsoft.com/office/drawing/2014/main" id="{87BA997B-DBB2-4193-92E5-735329B10DF8}"/>
                </a:ext>
              </a:extLst>
            </p:cNvPr>
            <p:cNvSpPr/>
            <p:nvPr/>
          </p:nvSpPr>
          <p:spPr>
            <a:xfrm>
              <a:off x="8715375" y="2309019"/>
              <a:ext cx="285750" cy="285750"/>
            </a:xfrm>
            <a:prstGeom prst="ellipse">
              <a:avLst/>
            </a:prstGeom>
            <a:solidFill>
              <a:srgbClr val="B3D2EF"/>
            </a:solidFill>
            <a:ln w="12700">
              <a:solidFill>
                <a:srgbClr val="B3D2E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cxnSp>
          <p:nvCxnSpPr>
            <p:cNvPr id="9" name="直接连接符 8">
              <a:extLst>
                <a:ext uri="{FF2B5EF4-FFF2-40B4-BE49-F238E27FC236}">
                  <a16:creationId xmlns:a16="http://schemas.microsoft.com/office/drawing/2014/main" id="{DB0C4C5C-C476-4459-809C-F75209ECDB5C}"/>
                </a:ext>
              </a:extLst>
            </p:cNvPr>
            <p:cNvCxnSpPr/>
            <p:nvPr/>
          </p:nvCxnSpPr>
          <p:spPr>
            <a:xfrm>
              <a:off x="6443663" y="2451894"/>
              <a:ext cx="2208212"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C4918D61-B421-401B-9563-21C769F23A5F}"/>
                </a:ext>
              </a:extLst>
            </p:cNvPr>
            <p:cNvCxnSpPr/>
            <p:nvPr/>
          </p:nvCxnSpPr>
          <p:spPr>
            <a:xfrm>
              <a:off x="3276600" y="2477294"/>
              <a:ext cx="2687638"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3C3F5C3-EF49-4849-92F0-6886A7E9B7CB}"/>
                </a:ext>
              </a:extLst>
            </p:cNvPr>
            <p:cNvCxnSpPr/>
            <p:nvPr/>
          </p:nvCxnSpPr>
          <p:spPr>
            <a:xfrm>
              <a:off x="9083675" y="2477294"/>
              <a:ext cx="625475"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CDBE4FE8-3DC6-4C16-AE79-CD8A6E6F62DA}"/>
                </a:ext>
              </a:extLst>
            </p:cNvPr>
            <p:cNvCxnSpPr/>
            <p:nvPr/>
          </p:nvCxnSpPr>
          <p:spPr>
            <a:xfrm>
              <a:off x="-323850" y="2477294"/>
              <a:ext cx="481013" cy="317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1258518-9E94-44DD-BF0A-55A4A6194E7B}"/>
                </a:ext>
              </a:extLst>
            </p:cNvPr>
            <p:cNvCxnSpPr/>
            <p:nvPr/>
          </p:nvCxnSpPr>
          <p:spPr>
            <a:xfrm rot="16200000" flipV="1">
              <a:off x="-793750" y="2959894"/>
              <a:ext cx="942975" cy="22225"/>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BCC4D291-0633-4D2F-8D77-42D851F8E412}"/>
                </a:ext>
              </a:extLst>
            </p:cNvPr>
            <p:cNvSpPr/>
            <p:nvPr/>
          </p:nvSpPr>
          <p:spPr>
            <a:xfrm>
              <a:off x="-714375" y="3642519"/>
              <a:ext cx="952500" cy="952500"/>
            </a:xfrm>
            <a:prstGeom prst="ellipse">
              <a:avLst/>
            </a:prstGeom>
            <a:noFill/>
            <a:ln w="635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cxnSp>
          <p:nvCxnSpPr>
            <p:cNvPr id="15" name="直接连接符 14">
              <a:extLst>
                <a:ext uri="{FF2B5EF4-FFF2-40B4-BE49-F238E27FC236}">
                  <a16:creationId xmlns:a16="http://schemas.microsoft.com/office/drawing/2014/main" id="{F61490CD-07CC-48F8-93B7-55A8588166C1}"/>
                </a:ext>
              </a:extLst>
            </p:cNvPr>
            <p:cNvCxnSpPr/>
            <p:nvPr/>
          </p:nvCxnSpPr>
          <p:spPr>
            <a:xfrm>
              <a:off x="-619125" y="3452019"/>
              <a:ext cx="666750" cy="3175"/>
            </a:xfrm>
            <a:prstGeom prst="line">
              <a:avLst/>
            </a:prstGeom>
            <a:ln w="635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F5C41EA-8F1E-4438-B04F-9A623F217FFC}"/>
                </a:ext>
              </a:extLst>
            </p:cNvPr>
            <p:cNvCxnSpPr/>
            <p:nvPr/>
          </p:nvCxnSpPr>
          <p:spPr>
            <a:xfrm rot="16200000" flipV="1">
              <a:off x="-428625" y="3547269"/>
              <a:ext cx="203200" cy="12700"/>
            </a:xfrm>
            <a:prstGeom prst="line">
              <a:avLst/>
            </a:prstGeom>
            <a:ln w="635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68973CE1-4656-49A9-933F-E9C95FEA8F92}"/>
                </a:ext>
              </a:extLst>
            </p:cNvPr>
            <p:cNvSpPr/>
            <p:nvPr/>
          </p:nvSpPr>
          <p:spPr>
            <a:xfrm>
              <a:off x="-428625" y="1029198"/>
              <a:ext cx="1904999" cy="47625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1200" b="1" dirty="0">
                  <a:solidFill>
                    <a:schemeClr val="tx1">
                      <a:lumMod val="95000"/>
                      <a:lumOff val="5000"/>
                    </a:schemeClr>
                  </a:solidFill>
                  <a:latin typeface="Arial Black" panose="020B0A04020102020204" pitchFamily="34" charset="0"/>
                  <a:ea typeface="DFPPOP3W12-B5" pitchFamily="82" charset="-120"/>
                </a:rPr>
                <a:t>2015</a:t>
              </a:r>
              <a:endParaRPr lang="zh-CN" altLang="en-US" sz="1200" b="1" dirty="0">
                <a:solidFill>
                  <a:schemeClr val="tx1">
                    <a:lumMod val="95000"/>
                    <a:lumOff val="5000"/>
                  </a:schemeClr>
                </a:solidFill>
                <a:latin typeface="Arial Black" panose="020B0A04020102020204" pitchFamily="34" charset="0"/>
                <a:ea typeface="DFPPOP3W12-B5" pitchFamily="82" charset="-120"/>
              </a:endParaRPr>
            </a:p>
          </p:txBody>
        </p:sp>
        <p:sp>
          <p:nvSpPr>
            <p:cNvPr id="22" name="矩形 21">
              <a:extLst>
                <a:ext uri="{FF2B5EF4-FFF2-40B4-BE49-F238E27FC236}">
                  <a16:creationId xmlns:a16="http://schemas.microsoft.com/office/drawing/2014/main" id="{EA67DD7C-0B0A-4BBF-A4D7-26C92C653EC5}"/>
                </a:ext>
              </a:extLst>
            </p:cNvPr>
            <p:cNvSpPr/>
            <p:nvPr/>
          </p:nvSpPr>
          <p:spPr>
            <a:xfrm>
              <a:off x="5238749" y="907370"/>
              <a:ext cx="1904999" cy="47625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1200" b="1" dirty="0">
                  <a:solidFill>
                    <a:schemeClr val="tx1">
                      <a:lumMod val="95000"/>
                      <a:lumOff val="5000"/>
                    </a:schemeClr>
                  </a:solidFill>
                  <a:latin typeface="Arial Black" panose="020B0A04020102020204" pitchFamily="34" charset="0"/>
                  <a:ea typeface="DFPPOP3W12-B5" pitchFamily="82" charset="-120"/>
                </a:rPr>
                <a:t>2017</a:t>
              </a:r>
              <a:endParaRPr lang="zh-CN" altLang="en-US" sz="1200" b="1" dirty="0">
                <a:solidFill>
                  <a:schemeClr val="tx1">
                    <a:lumMod val="95000"/>
                    <a:lumOff val="5000"/>
                  </a:schemeClr>
                </a:solidFill>
                <a:latin typeface="Arial Black" panose="020B0A04020102020204" pitchFamily="34" charset="0"/>
                <a:ea typeface="DFPPOP3W12-B5" pitchFamily="82" charset="-120"/>
              </a:endParaRPr>
            </a:p>
          </p:txBody>
        </p:sp>
        <p:sp>
          <p:nvSpPr>
            <p:cNvPr id="26" name="等腰三角形 25">
              <a:extLst>
                <a:ext uri="{FF2B5EF4-FFF2-40B4-BE49-F238E27FC236}">
                  <a16:creationId xmlns:a16="http://schemas.microsoft.com/office/drawing/2014/main" id="{C8C41445-5BAB-4BC0-ABC6-DA4E73386E06}"/>
                </a:ext>
              </a:extLst>
            </p:cNvPr>
            <p:cNvSpPr/>
            <p:nvPr/>
          </p:nvSpPr>
          <p:spPr>
            <a:xfrm>
              <a:off x="333375" y="2118519"/>
              <a:ext cx="95250" cy="95250"/>
            </a:xfrm>
            <a:prstGeom prst="triangle">
              <a:avLst/>
            </a:prstGeom>
            <a:solidFill>
              <a:schemeClr val="bg2">
                <a:lumMod val="1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27" name="等腰三角形 26">
              <a:extLst>
                <a:ext uri="{FF2B5EF4-FFF2-40B4-BE49-F238E27FC236}">
                  <a16:creationId xmlns:a16="http://schemas.microsoft.com/office/drawing/2014/main" id="{7B7968AE-C760-4958-B36D-0CA0C258C234}"/>
                </a:ext>
              </a:extLst>
            </p:cNvPr>
            <p:cNvSpPr/>
            <p:nvPr/>
          </p:nvSpPr>
          <p:spPr>
            <a:xfrm>
              <a:off x="6143625" y="2118519"/>
              <a:ext cx="95250" cy="95250"/>
            </a:xfrm>
            <a:prstGeom prst="triangle">
              <a:avLst/>
            </a:prstGeom>
            <a:solidFill>
              <a:schemeClr val="bg2">
                <a:lumMod val="1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28" name="等腰三角形 27">
              <a:extLst>
                <a:ext uri="{FF2B5EF4-FFF2-40B4-BE49-F238E27FC236}">
                  <a16:creationId xmlns:a16="http://schemas.microsoft.com/office/drawing/2014/main" id="{329A2671-F8F8-4DCB-9DDD-FF4E78476D8C}"/>
                </a:ext>
              </a:extLst>
            </p:cNvPr>
            <p:cNvSpPr/>
            <p:nvPr/>
          </p:nvSpPr>
          <p:spPr>
            <a:xfrm rot="10800000">
              <a:off x="3000375" y="2785269"/>
              <a:ext cx="95250" cy="95250"/>
            </a:xfrm>
            <a:prstGeom prst="triangle">
              <a:avLst/>
            </a:prstGeom>
            <a:solidFill>
              <a:schemeClr val="bg2">
                <a:lumMod val="1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sp>
          <p:nvSpPr>
            <p:cNvPr id="29" name="等腰三角形 28">
              <a:extLst>
                <a:ext uri="{FF2B5EF4-FFF2-40B4-BE49-F238E27FC236}">
                  <a16:creationId xmlns:a16="http://schemas.microsoft.com/office/drawing/2014/main" id="{59C23C82-8FF3-4937-8C95-ABC88FA21AD4}"/>
                </a:ext>
              </a:extLst>
            </p:cNvPr>
            <p:cNvSpPr/>
            <p:nvPr/>
          </p:nvSpPr>
          <p:spPr>
            <a:xfrm rot="10800000">
              <a:off x="8810625" y="2785269"/>
              <a:ext cx="95250" cy="95250"/>
            </a:xfrm>
            <a:prstGeom prst="triangle">
              <a:avLst/>
            </a:prstGeom>
            <a:solidFill>
              <a:schemeClr val="bg2">
                <a:lumMod val="1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00">
                <a:solidFill>
                  <a:schemeClr val="tx1">
                    <a:lumMod val="95000"/>
                    <a:lumOff val="5000"/>
                  </a:schemeClr>
                </a:solidFill>
              </a:endParaRPr>
            </a:p>
          </p:txBody>
        </p:sp>
      </p:grpSp>
      <p:sp>
        <p:nvSpPr>
          <p:cNvPr id="31" name="矩形 30">
            <a:extLst>
              <a:ext uri="{FF2B5EF4-FFF2-40B4-BE49-F238E27FC236}">
                <a16:creationId xmlns:a16="http://schemas.microsoft.com/office/drawing/2014/main" id="{31F9DD3E-4B8F-42FA-8C8F-72A3BAB821E2}"/>
              </a:ext>
            </a:extLst>
          </p:cNvPr>
          <p:cNvSpPr/>
          <p:nvPr/>
        </p:nvSpPr>
        <p:spPr>
          <a:xfrm>
            <a:off x="2782803" y="3486856"/>
            <a:ext cx="1591625" cy="39790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1200" b="1" dirty="0">
                <a:solidFill>
                  <a:schemeClr val="tx1">
                    <a:lumMod val="95000"/>
                    <a:lumOff val="5000"/>
                  </a:schemeClr>
                </a:solidFill>
                <a:latin typeface="Arial Black" panose="020B0A04020102020204" pitchFamily="34" charset="0"/>
                <a:ea typeface="DFPPOP3W12-B5" pitchFamily="82" charset="-120"/>
              </a:rPr>
              <a:t>2016</a:t>
            </a:r>
            <a:endParaRPr lang="zh-CN" altLang="en-US" sz="1200" b="1" dirty="0">
              <a:solidFill>
                <a:schemeClr val="tx1">
                  <a:lumMod val="95000"/>
                  <a:lumOff val="5000"/>
                </a:schemeClr>
              </a:solidFill>
              <a:latin typeface="Arial Black" panose="020B0A04020102020204" pitchFamily="34" charset="0"/>
              <a:ea typeface="DFPPOP3W12-B5" pitchFamily="82" charset="-120"/>
            </a:endParaRPr>
          </a:p>
        </p:txBody>
      </p:sp>
      <p:sp>
        <p:nvSpPr>
          <p:cNvPr id="32" name="矩形 31">
            <a:extLst>
              <a:ext uri="{FF2B5EF4-FFF2-40B4-BE49-F238E27FC236}">
                <a16:creationId xmlns:a16="http://schemas.microsoft.com/office/drawing/2014/main" id="{90084F36-99ED-4AC6-8BB7-925B366124BE}"/>
              </a:ext>
            </a:extLst>
          </p:cNvPr>
          <p:cNvSpPr/>
          <p:nvPr/>
        </p:nvSpPr>
        <p:spPr>
          <a:xfrm>
            <a:off x="7552375" y="3486856"/>
            <a:ext cx="1591625" cy="39790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1200" b="1" dirty="0">
                <a:solidFill>
                  <a:schemeClr val="tx1">
                    <a:lumMod val="95000"/>
                    <a:lumOff val="5000"/>
                  </a:schemeClr>
                </a:solidFill>
                <a:latin typeface="Arial Black" panose="020B0A04020102020204" pitchFamily="34" charset="0"/>
                <a:ea typeface="DFPPOP3W12-B5" pitchFamily="82" charset="-120"/>
              </a:rPr>
              <a:t>2018</a:t>
            </a:r>
            <a:endParaRPr lang="zh-CN" altLang="en-US" sz="1200" b="1" dirty="0">
              <a:solidFill>
                <a:schemeClr val="tx1">
                  <a:lumMod val="95000"/>
                  <a:lumOff val="5000"/>
                </a:schemeClr>
              </a:solidFill>
              <a:latin typeface="Arial Black" panose="020B0A04020102020204" pitchFamily="34" charset="0"/>
              <a:ea typeface="DFPPOP3W12-B5" pitchFamily="82" charset="-120"/>
            </a:endParaRPr>
          </a:p>
        </p:txBody>
      </p:sp>
      <p:sp>
        <p:nvSpPr>
          <p:cNvPr id="33" name="文本框 32">
            <a:extLst>
              <a:ext uri="{FF2B5EF4-FFF2-40B4-BE49-F238E27FC236}">
                <a16:creationId xmlns:a16="http://schemas.microsoft.com/office/drawing/2014/main" id="{8162F7D6-195C-4554-8BDA-01036243FC66}"/>
              </a:ext>
            </a:extLst>
          </p:cNvPr>
          <p:cNvSpPr txBox="1"/>
          <p:nvPr/>
        </p:nvSpPr>
        <p:spPr>
          <a:xfrm>
            <a:off x="502624" y="1691300"/>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34" name="文本框 33">
            <a:extLst>
              <a:ext uri="{FF2B5EF4-FFF2-40B4-BE49-F238E27FC236}">
                <a16:creationId xmlns:a16="http://schemas.microsoft.com/office/drawing/2014/main" id="{B5873965-E2FD-4FCC-97E5-C763BD9F02A2}"/>
              </a:ext>
            </a:extLst>
          </p:cNvPr>
          <p:cNvSpPr txBox="1"/>
          <p:nvPr/>
        </p:nvSpPr>
        <p:spPr>
          <a:xfrm>
            <a:off x="2596693" y="2991019"/>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35" name="文本框 34">
            <a:extLst>
              <a:ext uri="{FF2B5EF4-FFF2-40B4-BE49-F238E27FC236}">
                <a16:creationId xmlns:a16="http://schemas.microsoft.com/office/drawing/2014/main" id="{11C07A86-C4C7-4D06-81A7-4A8D30F08E58}"/>
              </a:ext>
            </a:extLst>
          </p:cNvPr>
          <p:cNvSpPr txBox="1"/>
          <p:nvPr/>
        </p:nvSpPr>
        <p:spPr>
          <a:xfrm>
            <a:off x="5262667" y="1681892"/>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36" name="文本框 35">
            <a:extLst>
              <a:ext uri="{FF2B5EF4-FFF2-40B4-BE49-F238E27FC236}">
                <a16:creationId xmlns:a16="http://schemas.microsoft.com/office/drawing/2014/main" id="{41E68013-6E03-460F-8419-A9E42CC9A834}"/>
              </a:ext>
            </a:extLst>
          </p:cNvPr>
          <p:cNvSpPr txBox="1"/>
          <p:nvPr/>
        </p:nvSpPr>
        <p:spPr>
          <a:xfrm>
            <a:off x="7287441" y="2993081"/>
            <a:ext cx="1963844" cy="477054"/>
          </a:xfrm>
          <a:prstGeom prst="rect">
            <a:avLst/>
          </a:prstGeom>
          <a:noFill/>
        </p:spPr>
        <p:txBody>
          <a:bodyPr wrap="square" rtlCol="0">
            <a:spAutoFit/>
          </a:bodyPr>
          <a:lstStyle/>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1781268406"/>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7B07B40-9379-4014-8BAF-02196242815C}"/>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C7A9C30C-ECF2-4E5F-B051-D48BBDC0DA6B}"/>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cxnSp>
        <p:nvCxnSpPr>
          <p:cNvPr id="4" name="MH_Other_2">
            <a:extLst>
              <a:ext uri="{FF2B5EF4-FFF2-40B4-BE49-F238E27FC236}">
                <a16:creationId xmlns:a16="http://schemas.microsoft.com/office/drawing/2014/main" id="{686A8229-5B03-414B-B71A-A48388718B8D}"/>
              </a:ext>
            </a:extLst>
          </p:cNvPr>
          <p:cNvCxnSpPr>
            <a:cxnSpLocks noChangeShapeType="1"/>
          </p:cNvCxnSpPr>
          <p:nvPr/>
        </p:nvCxnSpPr>
        <p:spPr bwMode="auto">
          <a:xfrm>
            <a:off x="673781" y="4021636"/>
            <a:ext cx="7973831" cy="0"/>
          </a:xfrm>
          <a:prstGeom prst="line">
            <a:avLst/>
          </a:prstGeom>
          <a:noFill/>
          <a:ln w="12700">
            <a:solidFill>
              <a:schemeClr val="tx1"/>
            </a:solidFill>
            <a:round/>
            <a:headEnd/>
            <a:tailEnd/>
          </a:ln>
        </p:spPr>
      </p:cxnSp>
      <p:sp>
        <p:nvSpPr>
          <p:cNvPr id="5" name="MH_Text_1">
            <a:extLst>
              <a:ext uri="{FF2B5EF4-FFF2-40B4-BE49-F238E27FC236}">
                <a16:creationId xmlns:a16="http://schemas.microsoft.com/office/drawing/2014/main" id="{474F0F77-1E48-4015-87BF-64C333967017}"/>
              </a:ext>
            </a:extLst>
          </p:cNvPr>
          <p:cNvSpPr txBox="1">
            <a:spLocks noChangeArrowheads="1"/>
          </p:cNvSpPr>
          <p:nvPr/>
        </p:nvSpPr>
        <p:spPr bwMode="auto">
          <a:xfrm>
            <a:off x="673781" y="4056561"/>
            <a:ext cx="7973831" cy="15811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000" dirty="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000" dirty="0">
              <a:latin typeface="+mn-lt"/>
              <a:ea typeface="+mn-ea"/>
            </a:endParaRPr>
          </a:p>
        </p:txBody>
      </p:sp>
      <p:graphicFrame>
        <p:nvGraphicFramePr>
          <p:cNvPr id="7" name="图表 6">
            <a:extLst>
              <a:ext uri="{FF2B5EF4-FFF2-40B4-BE49-F238E27FC236}">
                <a16:creationId xmlns:a16="http://schemas.microsoft.com/office/drawing/2014/main" id="{CDC229B3-D956-4414-AD41-6591E5403A87}"/>
              </a:ext>
            </a:extLst>
          </p:cNvPr>
          <p:cNvGraphicFramePr/>
          <p:nvPr>
            <p:extLst>
              <p:ext uri="{D42A27DB-BD31-4B8C-83A1-F6EECF244321}">
                <p14:modId xmlns:p14="http://schemas.microsoft.com/office/powerpoint/2010/main" val="191120968"/>
              </p:ext>
            </p:extLst>
          </p:nvPr>
        </p:nvGraphicFramePr>
        <p:xfrm>
          <a:off x="3059251" y="1419497"/>
          <a:ext cx="2816412" cy="1918702"/>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a:extLst>
              <a:ext uri="{FF2B5EF4-FFF2-40B4-BE49-F238E27FC236}">
                <a16:creationId xmlns:a16="http://schemas.microsoft.com/office/drawing/2014/main" id="{144348E3-2B8D-4B49-84B7-E5B1A65EA204}"/>
              </a:ext>
            </a:extLst>
          </p:cNvPr>
          <p:cNvSpPr/>
          <p:nvPr/>
        </p:nvSpPr>
        <p:spPr>
          <a:xfrm>
            <a:off x="3913459" y="2194182"/>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预期展望</a:t>
            </a:r>
            <a:endParaRPr lang="zh-CN" altLang="en-US" dirty="0"/>
          </a:p>
        </p:txBody>
      </p:sp>
      <p:graphicFrame>
        <p:nvGraphicFramePr>
          <p:cNvPr id="9" name="图表 8">
            <a:extLst>
              <a:ext uri="{FF2B5EF4-FFF2-40B4-BE49-F238E27FC236}">
                <a16:creationId xmlns:a16="http://schemas.microsoft.com/office/drawing/2014/main" id="{D8FA0F4B-C586-40EE-A1AD-011AD7A14B36}"/>
              </a:ext>
            </a:extLst>
          </p:cNvPr>
          <p:cNvGraphicFramePr/>
          <p:nvPr>
            <p:extLst>
              <p:ext uri="{D42A27DB-BD31-4B8C-83A1-F6EECF244321}">
                <p14:modId xmlns:p14="http://schemas.microsoft.com/office/powerpoint/2010/main" val="3793851794"/>
              </p:ext>
            </p:extLst>
          </p:nvPr>
        </p:nvGraphicFramePr>
        <p:xfrm>
          <a:off x="5127537" y="1458254"/>
          <a:ext cx="2816412" cy="1918702"/>
        </p:xfrm>
        <a:graphic>
          <a:graphicData uri="http://schemas.openxmlformats.org/drawingml/2006/chart">
            <c:chart xmlns:c="http://schemas.openxmlformats.org/drawingml/2006/chart" xmlns:r="http://schemas.openxmlformats.org/officeDocument/2006/relationships" r:id="rId4"/>
          </a:graphicData>
        </a:graphic>
      </p:graphicFrame>
      <p:sp>
        <p:nvSpPr>
          <p:cNvPr id="10" name="矩形 9">
            <a:extLst>
              <a:ext uri="{FF2B5EF4-FFF2-40B4-BE49-F238E27FC236}">
                <a16:creationId xmlns:a16="http://schemas.microsoft.com/office/drawing/2014/main" id="{3ED72C31-59C8-4B73-92B9-A09C85F63014}"/>
              </a:ext>
            </a:extLst>
          </p:cNvPr>
          <p:cNvSpPr/>
          <p:nvPr/>
        </p:nvSpPr>
        <p:spPr>
          <a:xfrm>
            <a:off x="5981745" y="2232939"/>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预期展望</a:t>
            </a:r>
            <a:endParaRPr lang="zh-CN" altLang="en-US" dirty="0"/>
          </a:p>
        </p:txBody>
      </p:sp>
      <p:graphicFrame>
        <p:nvGraphicFramePr>
          <p:cNvPr id="11" name="图表 10">
            <a:extLst>
              <a:ext uri="{FF2B5EF4-FFF2-40B4-BE49-F238E27FC236}">
                <a16:creationId xmlns:a16="http://schemas.microsoft.com/office/drawing/2014/main" id="{BD7713B2-158A-4D8B-BD20-E380C37FB68B}"/>
              </a:ext>
            </a:extLst>
          </p:cNvPr>
          <p:cNvGraphicFramePr/>
          <p:nvPr>
            <p:extLst>
              <p:ext uri="{D42A27DB-BD31-4B8C-83A1-F6EECF244321}">
                <p14:modId xmlns:p14="http://schemas.microsoft.com/office/powerpoint/2010/main" val="3075057266"/>
              </p:ext>
            </p:extLst>
          </p:nvPr>
        </p:nvGraphicFramePr>
        <p:xfrm>
          <a:off x="990965" y="1419497"/>
          <a:ext cx="2816412" cy="1918702"/>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a:extLst>
              <a:ext uri="{FF2B5EF4-FFF2-40B4-BE49-F238E27FC236}">
                <a16:creationId xmlns:a16="http://schemas.microsoft.com/office/drawing/2014/main" id="{FBB8213D-85C8-4F1E-A9C0-EA65FE1CCAD6}"/>
              </a:ext>
            </a:extLst>
          </p:cNvPr>
          <p:cNvSpPr/>
          <p:nvPr/>
        </p:nvSpPr>
        <p:spPr>
          <a:xfrm>
            <a:off x="1845173" y="2194182"/>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预期展望</a:t>
            </a:r>
            <a:endParaRPr lang="zh-CN" altLang="en-US" dirty="0"/>
          </a:p>
        </p:txBody>
      </p:sp>
    </p:spTree>
    <p:extLst>
      <p:ext uri="{BB962C8B-B14F-4D97-AF65-F5344CB8AC3E}">
        <p14:creationId xmlns:p14="http://schemas.microsoft.com/office/powerpoint/2010/main" val="87749792"/>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02379A2-823C-4A24-A196-575C557ED020}"/>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4EF673AA-D6B6-49BA-A75A-D86D0A9C7C2B}"/>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4" name="组合 3">
            <a:extLst>
              <a:ext uri="{FF2B5EF4-FFF2-40B4-BE49-F238E27FC236}">
                <a16:creationId xmlns:a16="http://schemas.microsoft.com/office/drawing/2014/main" id="{D51FF310-0857-4EAD-AF3A-08BBF2E11A21}"/>
              </a:ext>
            </a:extLst>
          </p:cNvPr>
          <p:cNvGrpSpPr/>
          <p:nvPr/>
        </p:nvGrpSpPr>
        <p:grpSpPr>
          <a:xfrm>
            <a:off x="614311" y="1253273"/>
            <a:ext cx="7903803" cy="2473652"/>
            <a:chOff x="1057272" y="2268765"/>
            <a:chExt cx="10073246" cy="3152622"/>
          </a:xfrm>
        </p:grpSpPr>
        <p:sp>
          <p:nvSpPr>
            <p:cNvPr id="5" name="Shape 2525">
              <a:extLst>
                <a:ext uri="{FF2B5EF4-FFF2-40B4-BE49-F238E27FC236}">
                  <a16:creationId xmlns:a16="http://schemas.microsoft.com/office/drawing/2014/main" id="{3B78FC5A-2528-4F63-A596-5677BDF56E24}"/>
                </a:ext>
              </a:extLst>
            </p:cNvPr>
            <p:cNvSpPr/>
            <p:nvPr/>
          </p:nvSpPr>
          <p:spPr>
            <a:xfrm>
              <a:off x="1415906" y="2268765"/>
              <a:ext cx="435392" cy="43539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0F0E38"/>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solidFill>
                  <a:schemeClr val="tx2"/>
                </a:solidFill>
                <a:cs typeface="+mn-ea"/>
                <a:sym typeface="+mn-lt"/>
              </a:endParaRPr>
            </a:p>
          </p:txBody>
        </p:sp>
        <p:sp>
          <p:nvSpPr>
            <p:cNvPr id="6" name="Shape 2550">
              <a:extLst>
                <a:ext uri="{FF2B5EF4-FFF2-40B4-BE49-F238E27FC236}">
                  <a16:creationId xmlns:a16="http://schemas.microsoft.com/office/drawing/2014/main" id="{C36E938C-A26A-4DD5-AC05-CE68E372343F}"/>
                </a:ext>
              </a:extLst>
            </p:cNvPr>
            <p:cNvSpPr/>
            <p:nvPr/>
          </p:nvSpPr>
          <p:spPr>
            <a:xfrm>
              <a:off x="4377887" y="2270678"/>
              <a:ext cx="435392" cy="435392"/>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0F0E38"/>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solidFill>
                  <a:schemeClr val="tx2"/>
                </a:solidFill>
                <a:cs typeface="+mn-ea"/>
                <a:sym typeface="+mn-lt"/>
              </a:endParaRPr>
            </a:p>
          </p:txBody>
        </p:sp>
        <p:sp>
          <p:nvSpPr>
            <p:cNvPr id="7" name="Shape 2567">
              <a:extLst>
                <a:ext uri="{FF2B5EF4-FFF2-40B4-BE49-F238E27FC236}">
                  <a16:creationId xmlns:a16="http://schemas.microsoft.com/office/drawing/2014/main" id="{83742BC4-CD15-4B19-87BC-5D743540395C}"/>
                </a:ext>
              </a:extLst>
            </p:cNvPr>
            <p:cNvSpPr/>
            <p:nvPr/>
          </p:nvSpPr>
          <p:spPr>
            <a:xfrm>
              <a:off x="7323947" y="2268771"/>
              <a:ext cx="435392" cy="435549"/>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0F0E38"/>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solidFill>
                  <a:schemeClr val="tx2"/>
                </a:solidFill>
                <a:cs typeface="+mn-ea"/>
                <a:sym typeface="+mn-lt"/>
              </a:endParaRPr>
            </a:p>
          </p:txBody>
        </p:sp>
        <p:sp>
          <p:nvSpPr>
            <p:cNvPr id="8" name="Shape 2605">
              <a:extLst>
                <a:ext uri="{FF2B5EF4-FFF2-40B4-BE49-F238E27FC236}">
                  <a16:creationId xmlns:a16="http://schemas.microsoft.com/office/drawing/2014/main" id="{94A37AAB-CD65-4145-8A6B-D53AD31AB3A9}"/>
                </a:ext>
              </a:extLst>
            </p:cNvPr>
            <p:cNvSpPr/>
            <p:nvPr/>
          </p:nvSpPr>
          <p:spPr>
            <a:xfrm>
              <a:off x="1414316" y="4313801"/>
              <a:ext cx="435599" cy="435587"/>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0F0E38"/>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solidFill>
                  <a:schemeClr val="tx2"/>
                </a:solidFill>
                <a:cs typeface="+mn-ea"/>
                <a:sym typeface="+mn-lt"/>
              </a:endParaRPr>
            </a:p>
          </p:txBody>
        </p:sp>
        <p:sp>
          <p:nvSpPr>
            <p:cNvPr id="9" name="Shape 2617">
              <a:extLst>
                <a:ext uri="{FF2B5EF4-FFF2-40B4-BE49-F238E27FC236}">
                  <a16:creationId xmlns:a16="http://schemas.microsoft.com/office/drawing/2014/main" id="{D6310E5C-9D82-4170-B7DF-CBD729BD3CD1}"/>
                </a:ext>
              </a:extLst>
            </p:cNvPr>
            <p:cNvSpPr/>
            <p:nvPr/>
          </p:nvSpPr>
          <p:spPr>
            <a:xfrm>
              <a:off x="4376264" y="4391949"/>
              <a:ext cx="435392" cy="356269"/>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0F0E38"/>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solidFill>
                  <a:schemeClr val="tx2"/>
                </a:solidFill>
                <a:cs typeface="+mn-ea"/>
                <a:sym typeface="+mn-lt"/>
              </a:endParaRPr>
            </a:p>
          </p:txBody>
        </p:sp>
        <p:sp>
          <p:nvSpPr>
            <p:cNvPr id="10" name="TextBox 44">
              <a:extLst>
                <a:ext uri="{FF2B5EF4-FFF2-40B4-BE49-F238E27FC236}">
                  <a16:creationId xmlns:a16="http://schemas.microsoft.com/office/drawing/2014/main" id="{BBD570CC-128F-4FCB-A415-8CB682080D30}"/>
                </a:ext>
              </a:extLst>
            </p:cNvPr>
            <p:cNvSpPr txBox="1"/>
            <p:nvPr/>
          </p:nvSpPr>
          <p:spPr>
            <a:xfrm>
              <a:off x="1057272" y="2953012"/>
              <a:ext cx="1152660" cy="353030"/>
            </a:xfrm>
            <a:prstGeom prst="rect">
              <a:avLst/>
            </a:prstGeom>
            <a:noFill/>
          </p:spPr>
          <p:txBody>
            <a:bodyPr wrap="none" rtlCol="0">
              <a:spAutoFit/>
            </a:bodyPr>
            <a:lstStyle/>
            <a:p>
              <a:pPr algn="ctr"/>
              <a:r>
                <a:rPr lang="en-US" sz="1200" b="1" spc="600" dirty="0">
                  <a:solidFill>
                    <a:srgbClr val="0F0E38"/>
                  </a:solidFill>
                  <a:cs typeface="+mn-ea"/>
                  <a:sym typeface="+mn-lt"/>
                </a:rPr>
                <a:t>HOME</a:t>
              </a:r>
            </a:p>
          </p:txBody>
        </p:sp>
        <p:sp>
          <p:nvSpPr>
            <p:cNvPr id="11" name="TextBox 46">
              <a:extLst>
                <a:ext uri="{FF2B5EF4-FFF2-40B4-BE49-F238E27FC236}">
                  <a16:creationId xmlns:a16="http://schemas.microsoft.com/office/drawing/2014/main" id="{4BAE3144-8AB4-4F6E-8153-299DB041DD5D}"/>
                </a:ext>
              </a:extLst>
            </p:cNvPr>
            <p:cNvSpPr txBox="1"/>
            <p:nvPr/>
          </p:nvSpPr>
          <p:spPr>
            <a:xfrm>
              <a:off x="3969926" y="2953012"/>
              <a:ext cx="1260937" cy="353030"/>
            </a:xfrm>
            <a:prstGeom prst="rect">
              <a:avLst/>
            </a:prstGeom>
            <a:noFill/>
          </p:spPr>
          <p:txBody>
            <a:bodyPr wrap="none" rtlCol="0">
              <a:spAutoFit/>
            </a:bodyPr>
            <a:lstStyle/>
            <a:p>
              <a:pPr algn="ctr"/>
              <a:r>
                <a:rPr lang="en-US" sz="1200" b="1" spc="600" dirty="0">
                  <a:solidFill>
                    <a:srgbClr val="0F0E38"/>
                  </a:solidFill>
                  <a:cs typeface="+mn-ea"/>
                  <a:sym typeface="+mn-lt"/>
                </a:rPr>
                <a:t>WRITE</a:t>
              </a:r>
            </a:p>
          </p:txBody>
        </p:sp>
        <p:sp>
          <p:nvSpPr>
            <p:cNvPr id="12" name="TextBox 48">
              <a:extLst>
                <a:ext uri="{FF2B5EF4-FFF2-40B4-BE49-F238E27FC236}">
                  <a16:creationId xmlns:a16="http://schemas.microsoft.com/office/drawing/2014/main" id="{C838ECDE-B753-484D-99A1-9F9B3800CD4E}"/>
                </a:ext>
              </a:extLst>
            </p:cNvPr>
            <p:cNvSpPr txBox="1"/>
            <p:nvPr/>
          </p:nvSpPr>
          <p:spPr>
            <a:xfrm>
              <a:off x="6903103" y="2953012"/>
              <a:ext cx="1296323" cy="353030"/>
            </a:xfrm>
            <a:prstGeom prst="rect">
              <a:avLst/>
            </a:prstGeom>
            <a:noFill/>
          </p:spPr>
          <p:txBody>
            <a:bodyPr wrap="none" rtlCol="0">
              <a:spAutoFit/>
            </a:bodyPr>
            <a:lstStyle/>
            <a:p>
              <a:pPr algn="ctr"/>
              <a:r>
                <a:rPr lang="en-US" sz="1200" b="1" spc="600" dirty="0">
                  <a:solidFill>
                    <a:srgbClr val="0F0E38"/>
                  </a:solidFill>
                  <a:cs typeface="+mn-ea"/>
                  <a:sym typeface="+mn-lt"/>
                </a:rPr>
                <a:t>CLOUD</a:t>
              </a:r>
            </a:p>
          </p:txBody>
        </p:sp>
        <p:sp>
          <p:nvSpPr>
            <p:cNvPr id="13" name="TextBox 50">
              <a:extLst>
                <a:ext uri="{FF2B5EF4-FFF2-40B4-BE49-F238E27FC236}">
                  <a16:creationId xmlns:a16="http://schemas.microsoft.com/office/drawing/2014/main" id="{D2277353-E759-474C-A2B7-410E79F9803E}"/>
                </a:ext>
              </a:extLst>
            </p:cNvPr>
            <p:cNvSpPr txBox="1"/>
            <p:nvPr/>
          </p:nvSpPr>
          <p:spPr>
            <a:xfrm>
              <a:off x="1228418" y="5068357"/>
              <a:ext cx="835994" cy="353030"/>
            </a:xfrm>
            <a:prstGeom prst="rect">
              <a:avLst/>
            </a:prstGeom>
            <a:noFill/>
          </p:spPr>
          <p:txBody>
            <a:bodyPr wrap="none" rtlCol="0">
              <a:spAutoFit/>
            </a:bodyPr>
            <a:lstStyle/>
            <a:p>
              <a:pPr algn="ctr"/>
              <a:r>
                <a:rPr lang="en-US" sz="1200" b="1" spc="600" dirty="0">
                  <a:solidFill>
                    <a:srgbClr val="0F0E38"/>
                  </a:solidFill>
                  <a:cs typeface="+mn-ea"/>
                  <a:sym typeface="+mn-lt"/>
                </a:rPr>
                <a:t>KEY</a:t>
              </a:r>
            </a:p>
          </p:txBody>
        </p:sp>
        <p:sp>
          <p:nvSpPr>
            <p:cNvPr id="14" name="TextBox 52">
              <a:extLst>
                <a:ext uri="{FF2B5EF4-FFF2-40B4-BE49-F238E27FC236}">
                  <a16:creationId xmlns:a16="http://schemas.microsoft.com/office/drawing/2014/main" id="{800AA671-74D9-4678-BC56-FB1F08E7848F}"/>
                </a:ext>
              </a:extLst>
            </p:cNvPr>
            <p:cNvSpPr txBox="1"/>
            <p:nvPr/>
          </p:nvSpPr>
          <p:spPr>
            <a:xfrm>
              <a:off x="4058494" y="5068357"/>
              <a:ext cx="1109429" cy="353030"/>
            </a:xfrm>
            <a:prstGeom prst="rect">
              <a:avLst/>
            </a:prstGeom>
            <a:noFill/>
          </p:spPr>
          <p:txBody>
            <a:bodyPr wrap="none" rtlCol="0">
              <a:spAutoFit/>
            </a:bodyPr>
            <a:lstStyle/>
            <a:p>
              <a:pPr algn="ctr"/>
              <a:r>
                <a:rPr lang="en-US" sz="1200" b="1" spc="600" dirty="0">
                  <a:solidFill>
                    <a:srgbClr val="0F0E38"/>
                  </a:solidFill>
                  <a:cs typeface="+mn-ea"/>
                  <a:sym typeface="+mn-lt"/>
                </a:rPr>
                <a:t>TEAM</a:t>
              </a:r>
            </a:p>
          </p:txBody>
        </p:sp>
        <p:sp>
          <p:nvSpPr>
            <p:cNvPr id="15" name="TextBox 54">
              <a:extLst>
                <a:ext uri="{FF2B5EF4-FFF2-40B4-BE49-F238E27FC236}">
                  <a16:creationId xmlns:a16="http://schemas.microsoft.com/office/drawing/2014/main" id="{93069E82-E534-4017-9BA4-8E32C7E830B7}"/>
                </a:ext>
              </a:extLst>
            </p:cNvPr>
            <p:cNvSpPr txBox="1"/>
            <p:nvPr/>
          </p:nvSpPr>
          <p:spPr>
            <a:xfrm>
              <a:off x="6921106" y="5068357"/>
              <a:ext cx="1289539" cy="353030"/>
            </a:xfrm>
            <a:prstGeom prst="rect">
              <a:avLst/>
            </a:prstGeom>
            <a:noFill/>
          </p:spPr>
          <p:txBody>
            <a:bodyPr wrap="none" rtlCol="0">
              <a:spAutoFit/>
            </a:bodyPr>
            <a:lstStyle/>
            <a:p>
              <a:pPr algn="ctr"/>
              <a:r>
                <a:rPr lang="en-US" sz="1200" b="1" spc="600" dirty="0">
                  <a:solidFill>
                    <a:srgbClr val="0F0E38"/>
                  </a:solidFill>
                  <a:cs typeface="+mn-ea"/>
                  <a:sym typeface="+mn-lt"/>
                </a:rPr>
                <a:t>MEDIA</a:t>
              </a:r>
            </a:p>
          </p:txBody>
        </p:sp>
        <p:sp>
          <p:nvSpPr>
            <p:cNvPr id="16" name="Shape 2641">
              <a:extLst>
                <a:ext uri="{FF2B5EF4-FFF2-40B4-BE49-F238E27FC236}">
                  <a16:creationId xmlns:a16="http://schemas.microsoft.com/office/drawing/2014/main" id="{2F70FBE3-D42D-45A2-80C2-DDE290034519}"/>
                </a:ext>
              </a:extLst>
            </p:cNvPr>
            <p:cNvSpPr/>
            <p:nvPr/>
          </p:nvSpPr>
          <p:spPr>
            <a:xfrm>
              <a:off x="7345915" y="4468608"/>
              <a:ext cx="395344" cy="251582"/>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0F0E38"/>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solidFill>
                  <a:schemeClr val="tx2"/>
                </a:solidFill>
                <a:cs typeface="+mn-ea"/>
                <a:sym typeface="+mn-lt"/>
              </a:endParaRPr>
            </a:p>
          </p:txBody>
        </p:sp>
        <p:sp>
          <p:nvSpPr>
            <p:cNvPr id="17" name="TextBox 58">
              <a:extLst>
                <a:ext uri="{FF2B5EF4-FFF2-40B4-BE49-F238E27FC236}">
                  <a16:creationId xmlns:a16="http://schemas.microsoft.com/office/drawing/2014/main" id="{8D9AD081-FEE7-4308-A6F0-408BD4808446}"/>
                </a:ext>
              </a:extLst>
            </p:cNvPr>
            <p:cNvSpPr txBox="1"/>
            <p:nvPr/>
          </p:nvSpPr>
          <p:spPr>
            <a:xfrm>
              <a:off x="10112320" y="2953012"/>
              <a:ext cx="811479" cy="353030"/>
            </a:xfrm>
            <a:prstGeom prst="rect">
              <a:avLst/>
            </a:prstGeom>
            <a:noFill/>
          </p:spPr>
          <p:txBody>
            <a:bodyPr wrap="none" rtlCol="0">
              <a:spAutoFit/>
            </a:bodyPr>
            <a:lstStyle/>
            <a:p>
              <a:pPr algn="ctr"/>
              <a:r>
                <a:rPr lang="en-US" sz="1200" b="1" spc="600" dirty="0">
                  <a:solidFill>
                    <a:srgbClr val="0F0E38"/>
                  </a:solidFill>
                  <a:cs typeface="+mn-ea"/>
                  <a:sym typeface="+mn-lt"/>
                </a:rPr>
                <a:t>AIR</a:t>
              </a:r>
            </a:p>
          </p:txBody>
        </p:sp>
        <p:sp>
          <p:nvSpPr>
            <p:cNvPr id="18" name="TextBox 60">
              <a:extLst>
                <a:ext uri="{FF2B5EF4-FFF2-40B4-BE49-F238E27FC236}">
                  <a16:creationId xmlns:a16="http://schemas.microsoft.com/office/drawing/2014/main" id="{9D702C0A-48CF-4D54-9C70-90E7909507AE}"/>
                </a:ext>
              </a:extLst>
            </p:cNvPr>
            <p:cNvSpPr txBox="1"/>
            <p:nvPr/>
          </p:nvSpPr>
          <p:spPr>
            <a:xfrm>
              <a:off x="9910441" y="5068357"/>
              <a:ext cx="1220077" cy="353030"/>
            </a:xfrm>
            <a:prstGeom prst="rect">
              <a:avLst/>
            </a:prstGeom>
            <a:noFill/>
          </p:spPr>
          <p:txBody>
            <a:bodyPr wrap="none" rtlCol="0">
              <a:spAutoFit/>
            </a:bodyPr>
            <a:lstStyle/>
            <a:p>
              <a:pPr algn="ctr"/>
              <a:r>
                <a:rPr lang="en-US" sz="1200" b="1" spc="600" dirty="0">
                  <a:solidFill>
                    <a:srgbClr val="0F0E38"/>
                  </a:solidFill>
                  <a:cs typeface="+mn-ea"/>
                  <a:sym typeface="+mn-lt"/>
                </a:rPr>
                <a:t>PRINT</a:t>
              </a:r>
            </a:p>
          </p:txBody>
        </p:sp>
        <p:sp>
          <p:nvSpPr>
            <p:cNvPr id="19" name="Shape 2682">
              <a:extLst>
                <a:ext uri="{FF2B5EF4-FFF2-40B4-BE49-F238E27FC236}">
                  <a16:creationId xmlns:a16="http://schemas.microsoft.com/office/drawing/2014/main" id="{F4E7DCCF-923E-4610-A3F7-14BAE0FC2E4F}"/>
                </a:ext>
              </a:extLst>
            </p:cNvPr>
            <p:cNvSpPr/>
            <p:nvPr/>
          </p:nvSpPr>
          <p:spPr>
            <a:xfrm>
              <a:off x="10298941" y="4394609"/>
              <a:ext cx="372348" cy="372348"/>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0F0E38"/>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cs typeface="+mn-ea"/>
                <a:sym typeface="+mn-lt"/>
              </a:endParaRPr>
            </a:p>
          </p:txBody>
        </p:sp>
        <p:sp>
          <p:nvSpPr>
            <p:cNvPr id="20" name="Shape 2699">
              <a:extLst>
                <a:ext uri="{FF2B5EF4-FFF2-40B4-BE49-F238E27FC236}">
                  <a16:creationId xmlns:a16="http://schemas.microsoft.com/office/drawing/2014/main" id="{73C199A7-DD34-4F9D-A645-8C6C25A1B59E}"/>
                </a:ext>
              </a:extLst>
            </p:cNvPr>
            <p:cNvSpPr>
              <a:spLocks noChangeAspect="1"/>
            </p:cNvSpPr>
            <p:nvPr/>
          </p:nvSpPr>
          <p:spPr>
            <a:xfrm>
              <a:off x="10345534" y="2361640"/>
              <a:ext cx="327234" cy="267738"/>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0F0E38"/>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cs typeface="+mn-ea"/>
                <a:sym typeface="+mn-lt"/>
              </a:endParaRPr>
            </a:p>
          </p:txBody>
        </p:sp>
      </p:grpSp>
      <p:sp>
        <p:nvSpPr>
          <p:cNvPr id="21" name="文本框 20">
            <a:extLst>
              <a:ext uri="{FF2B5EF4-FFF2-40B4-BE49-F238E27FC236}">
                <a16:creationId xmlns:a16="http://schemas.microsoft.com/office/drawing/2014/main" id="{169D34C6-D03F-43C1-933A-7648B760259B}"/>
              </a:ext>
            </a:extLst>
          </p:cNvPr>
          <p:cNvSpPr txBox="1"/>
          <p:nvPr/>
        </p:nvSpPr>
        <p:spPr>
          <a:xfrm>
            <a:off x="83430" y="2130548"/>
            <a:ext cx="1963844" cy="477054"/>
          </a:xfrm>
          <a:prstGeom prst="rect">
            <a:avLst/>
          </a:prstGeom>
          <a:noFill/>
        </p:spPr>
        <p:txBody>
          <a:bodyPr wrap="square" rtlCol="0">
            <a:spAutoFit/>
          </a:bodyPr>
          <a:lstStyle/>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p:txBody>
      </p:sp>
      <p:sp>
        <p:nvSpPr>
          <p:cNvPr id="22" name="文本框 21">
            <a:extLst>
              <a:ext uri="{FF2B5EF4-FFF2-40B4-BE49-F238E27FC236}">
                <a16:creationId xmlns:a16="http://schemas.microsoft.com/office/drawing/2014/main" id="{8CFEB913-069E-4CB5-8BD8-6053729CCC04}"/>
              </a:ext>
            </a:extLst>
          </p:cNvPr>
          <p:cNvSpPr txBox="1"/>
          <p:nvPr/>
        </p:nvSpPr>
        <p:spPr>
          <a:xfrm>
            <a:off x="2390365" y="2130548"/>
            <a:ext cx="1963844" cy="477054"/>
          </a:xfrm>
          <a:prstGeom prst="rect">
            <a:avLst/>
          </a:prstGeom>
          <a:noFill/>
        </p:spPr>
        <p:txBody>
          <a:bodyPr wrap="square" rtlCol="0">
            <a:spAutoFit/>
          </a:bodyPr>
          <a:lstStyle/>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p:txBody>
      </p:sp>
      <p:sp>
        <p:nvSpPr>
          <p:cNvPr id="23" name="文本框 22">
            <a:extLst>
              <a:ext uri="{FF2B5EF4-FFF2-40B4-BE49-F238E27FC236}">
                <a16:creationId xmlns:a16="http://schemas.microsoft.com/office/drawing/2014/main" id="{1F039E70-B3A4-4461-AD8B-74DD1D60D13E}"/>
              </a:ext>
            </a:extLst>
          </p:cNvPr>
          <p:cNvSpPr txBox="1"/>
          <p:nvPr/>
        </p:nvSpPr>
        <p:spPr>
          <a:xfrm>
            <a:off x="4697300" y="2127171"/>
            <a:ext cx="1963844" cy="477054"/>
          </a:xfrm>
          <a:prstGeom prst="rect">
            <a:avLst/>
          </a:prstGeom>
          <a:noFill/>
        </p:spPr>
        <p:txBody>
          <a:bodyPr wrap="square" rtlCol="0">
            <a:spAutoFit/>
          </a:bodyPr>
          <a:lstStyle/>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p:txBody>
      </p:sp>
      <p:sp>
        <p:nvSpPr>
          <p:cNvPr id="24" name="文本框 23">
            <a:extLst>
              <a:ext uri="{FF2B5EF4-FFF2-40B4-BE49-F238E27FC236}">
                <a16:creationId xmlns:a16="http://schemas.microsoft.com/office/drawing/2014/main" id="{988A7F99-9ACB-4CB6-B2D4-59496E33F488}"/>
              </a:ext>
            </a:extLst>
          </p:cNvPr>
          <p:cNvSpPr txBox="1"/>
          <p:nvPr/>
        </p:nvSpPr>
        <p:spPr>
          <a:xfrm>
            <a:off x="7004235" y="2127171"/>
            <a:ext cx="1963844" cy="477054"/>
          </a:xfrm>
          <a:prstGeom prst="rect">
            <a:avLst/>
          </a:prstGeom>
          <a:noFill/>
        </p:spPr>
        <p:txBody>
          <a:bodyPr wrap="square" rtlCol="0">
            <a:spAutoFit/>
          </a:bodyPr>
          <a:lstStyle/>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p:txBody>
      </p:sp>
      <p:sp>
        <p:nvSpPr>
          <p:cNvPr id="25" name="文本框 24">
            <a:extLst>
              <a:ext uri="{FF2B5EF4-FFF2-40B4-BE49-F238E27FC236}">
                <a16:creationId xmlns:a16="http://schemas.microsoft.com/office/drawing/2014/main" id="{D35DB4AA-A61A-46CF-A8CA-02E5C623EE4A}"/>
              </a:ext>
            </a:extLst>
          </p:cNvPr>
          <p:cNvSpPr txBox="1"/>
          <p:nvPr/>
        </p:nvSpPr>
        <p:spPr>
          <a:xfrm>
            <a:off x="83430" y="3925932"/>
            <a:ext cx="1963844" cy="477054"/>
          </a:xfrm>
          <a:prstGeom prst="rect">
            <a:avLst/>
          </a:prstGeom>
          <a:noFill/>
        </p:spPr>
        <p:txBody>
          <a:bodyPr wrap="square" rtlCol="0">
            <a:spAutoFit/>
          </a:bodyPr>
          <a:lstStyle/>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p:txBody>
      </p:sp>
      <p:sp>
        <p:nvSpPr>
          <p:cNvPr id="26" name="文本框 25">
            <a:extLst>
              <a:ext uri="{FF2B5EF4-FFF2-40B4-BE49-F238E27FC236}">
                <a16:creationId xmlns:a16="http://schemas.microsoft.com/office/drawing/2014/main" id="{902B80A9-F7E6-4585-9A85-71877F96EA93}"/>
              </a:ext>
            </a:extLst>
          </p:cNvPr>
          <p:cNvSpPr txBox="1"/>
          <p:nvPr/>
        </p:nvSpPr>
        <p:spPr>
          <a:xfrm>
            <a:off x="2390365" y="3925932"/>
            <a:ext cx="1963844" cy="477054"/>
          </a:xfrm>
          <a:prstGeom prst="rect">
            <a:avLst/>
          </a:prstGeom>
          <a:noFill/>
        </p:spPr>
        <p:txBody>
          <a:bodyPr wrap="square" rtlCol="0">
            <a:spAutoFit/>
          </a:bodyPr>
          <a:lstStyle/>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p:txBody>
      </p:sp>
      <p:sp>
        <p:nvSpPr>
          <p:cNvPr id="27" name="文本框 26">
            <a:extLst>
              <a:ext uri="{FF2B5EF4-FFF2-40B4-BE49-F238E27FC236}">
                <a16:creationId xmlns:a16="http://schemas.microsoft.com/office/drawing/2014/main" id="{1C87907A-ECC3-4B63-9F71-2F90B91B4726}"/>
              </a:ext>
            </a:extLst>
          </p:cNvPr>
          <p:cNvSpPr txBox="1"/>
          <p:nvPr/>
        </p:nvSpPr>
        <p:spPr>
          <a:xfrm>
            <a:off x="4697300" y="3922555"/>
            <a:ext cx="1963844" cy="477054"/>
          </a:xfrm>
          <a:prstGeom prst="rect">
            <a:avLst/>
          </a:prstGeom>
          <a:noFill/>
        </p:spPr>
        <p:txBody>
          <a:bodyPr wrap="square" rtlCol="0">
            <a:spAutoFit/>
          </a:bodyPr>
          <a:lstStyle/>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p:txBody>
      </p:sp>
      <p:sp>
        <p:nvSpPr>
          <p:cNvPr id="28" name="文本框 27">
            <a:extLst>
              <a:ext uri="{FF2B5EF4-FFF2-40B4-BE49-F238E27FC236}">
                <a16:creationId xmlns:a16="http://schemas.microsoft.com/office/drawing/2014/main" id="{088477AE-546E-400E-B3A3-6A8A4866ABAB}"/>
              </a:ext>
            </a:extLst>
          </p:cNvPr>
          <p:cNvSpPr txBox="1"/>
          <p:nvPr/>
        </p:nvSpPr>
        <p:spPr>
          <a:xfrm>
            <a:off x="7004235" y="3922555"/>
            <a:ext cx="1963844" cy="477054"/>
          </a:xfrm>
          <a:prstGeom prst="rect">
            <a:avLst/>
          </a:prstGeom>
          <a:noFill/>
        </p:spPr>
        <p:txBody>
          <a:bodyPr wrap="square" rtlCol="0">
            <a:spAutoFit/>
          </a:bodyPr>
          <a:lstStyle/>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rgbClr val="0F0E38"/>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rgbClr val="0F0E38"/>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rgbClr val="0F0E38"/>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115269013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91F3102-7C77-425E-BF2B-F7050D18D10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flipH="1">
            <a:off x="0" y="0"/>
            <a:ext cx="6557554" cy="5219700"/>
          </a:xfrm>
          <a:prstGeom prst="rect">
            <a:avLst/>
          </a:prstGeom>
        </p:spPr>
      </p:pic>
      <p:sp>
        <p:nvSpPr>
          <p:cNvPr id="13" name="矩形 12">
            <a:extLst>
              <a:ext uri="{FF2B5EF4-FFF2-40B4-BE49-F238E27FC236}">
                <a16:creationId xmlns:a16="http://schemas.microsoft.com/office/drawing/2014/main" id="{6C6527DD-EB56-4A84-81BB-C62609875F75}"/>
              </a:ext>
            </a:extLst>
          </p:cNvPr>
          <p:cNvSpPr/>
          <p:nvPr/>
        </p:nvSpPr>
        <p:spPr>
          <a:xfrm>
            <a:off x="-1" y="1947998"/>
            <a:ext cx="9144001" cy="1735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4">
            <a:extLst>
              <a:ext uri="{FF2B5EF4-FFF2-40B4-BE49-F238E27FC236}">
                <a16:creationId xmlns:a16="http://schemas.microsoft.com/office/drawing/2014/main" id="{F77577A6-41CE-4D32-9181-0DE7CE35FE6E}"/>
              </a:ext>
            </a:extLst>
          </p:cNvPr>
          <p:cNvSpPr txBox="1"/>
          <p:nvPr/>
        </p:nvSpPr>
        <p:spPr>
          <a:xfrm>
            <a:off x="0" y="2473713"/>
            <a:ext cx="5340493" cy="504041"/>
          </a:xfrm>
          <a:prstGeom prst="rect">
            <a:avLst/>
          </a:prstGeom>
          <a:noFill/>
        </p:spPr>
        <p:txBody>
          <a:bodyPr wrap="square" lIns="72446" tIns="36223" rIns="72446" bIns="36223" rtlCol="0">
            <a:spAutoFit/>
          </a:bodyPr>
          <a:lstStyle/>
          <a:p>
            <a:pPr algn="ctr" defTabSz="724480">
              <a:defRPr/>
            </a:pPr>
            <a:r>
              <a:rPr lang="zh-CN" altLang="en-US" sz="2800" kern="0" spc="600" dirty="0">
                <a:latin typeface="微软雅黑" panose="020B0503020204020204" pitchFamily="34" charset="-122"/>
                <a:ea typeface="微软雅黑" panose="020B0503020204020204" pitchFamily="34" charset="-122"/>
                <a:sym typeface="微软雅黑" panose="020B0503020204020204" pitchFamily="34" charset="-122"/>
              </a:rPr>
              <a:t>演讲结束，谢谢观看！</a:t>
            </a:r>
            <a:endParaRPr lang="id-ID" sz="2800" kern="0" spc="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5">
            <a:extLst>
              <a:ext uri="{FF2B5EF4-FFF2-40B4-BE49-F238E27FC236}">
                <a16:creationId xmlns:a16="http://schemas.microsoft.com/office/drawing/2014/main" id="{3D92F565-0E01-45BB-BE05-8999A7745349}"/>
              </a:ext>
            </a:extLst>
          </p:cNvPr>
          <p:cNvSpPr txBox="1"/>
          <p:nvPr/>
        </p:nvSpPr>
        <p:spPr>
          <a:xfrm>
            <a:off x="375497" y="2131903"/>
            <a:ext cx="3429950" cy="504041"/>
          </a:xfrm>
          <a:prstGeom prst="rect">
            <a:avLst/>
          </a:prstGeom>
          <a:noFill/>
        </p:spPr>
        <p:txBody>
          <a:bodyPr wrap="square" lIns="72446" tIns="36223" rIns="72446" bIns="36223" rtlCol="0">
            <a:spAutoFit/>
          </a:bodyPr>
          <a:lstStyle/>
          <a:p>
            <a:pPr algn="ctr" defTabSz="724480">
              <a:defRPr/>
            </a:pPr>
            <a:r>
              <a:rPr lang="en-US" altLang="zh-CN" sz="1400" kern="0" spc="300" dirty="0">
                <a:latin typeface="Adobe Devanagari" panose="02040503050201020203" pitchFamily="18" charset="0"/>
                <a:ea typeface="微软雅黑" panose="020B0503020204020204" pitchFamily="34" charset="-122"/>
                <a:cs typeface="Adobe Devanagari" panose="02040503050201020203" pitchFamily="18" charset="0"/>
                <a:sym typeface="微软雅黑" panose="020B0503020204020204" pitchFamily="34" charset="-122"/>
              </a:rPr>
              <a:t>PERSONALITY COLOR POST</a:t>
            </a:r>
            <a:endParaRPr lang="id-ID" altLang="zh-CN" sz="1400" kern="0" spc="300" dirty="0">
              <a:latin typeface="Adobe Devanagari" panose="02040503050201020203" pitchFamily="18" charset="0"/>
              <a:ea typeface="微软雅黑" panose="020B0503020204020204" pitchFamily="34" charset="-122"/>
              <a:cs typeface="Adobe Devanagari" panose="02040503050201020203" pitchFamily="18" charset="0"/>
              <a:sym typeface="微软雅黑" panose="020B0503020204020204" pitchFamily="34" charset="-122"/>
            </a:endParaRPr>
          </a:p>
          <a:p>
            <a:pPr algn="ctr" defTabSz="724480">
              <a:defRPr/>
            </a:pPr>
            <a:endParaRPr lang="en-US" altLang="zh-CN" sz="1400" kern="0" spc="300" dirty="0">
              <a:latin typeface="Adobe Devanagari" panose="02040503050201020203" pitchFamily="18" charset="0"/>
              <a:ea typeface="微软雅黑" panose="020B0503020204020204" pitchFamily="34" charset="-122"/>
              <a:cs typeface="Adobe Devanagari" panose="02040503050201020203" pitchFamily="18" charset="0"/>
              <a:sym typeface="微软雅黑" panose="020B0503020204020204" pitchFamily="34" charset="-122"/>
            </a:endParaRPr>
          </a:p>
        </p:txBody>
      </p:sp>
      <p:cxnSp>
        <p:nvCxnSpPr>
          <p:cNvPr id="11" name="直接连接符 10">
            <a:extLst>
              <a:ext uri="{FF2B5EF4-FFF2-40B4-BE49-F238E27FC236}">
                <a16:creationId xmlns:a16="http://schemas.microsoft.com/office/drawing/2014/main" id="{D0E92D40-8D6C-4E03-B60C-D5C999002E12}"/>
              </a:ext>
            </a:extLst>
          </p:cNvPr>
          <p:cNvCxnSpPr>
            <a:cxnSpLocks/>
          </p:cNvCxnSpPr>
          <p:nvPr/>
        </p:nvCxnSpPr>
        <p:spPr>
          <a:xfrm>
            <a:off x="610886" y="3072225"/>
            <a:ext cx="4444604"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Box 10">
            <a:extLst>
              <a:ext uri="{FF2B5EF4-FFF2-40B4-BE49-F238E27FC236}">
                <a16:creationId xmlns:a16="http://schemas.microsoft.com/office/drawing/2014/main" id="{51F51CA9-356D-446B-BCF1-55110D431AB6}"/>
              </a:ext>
            </a:extLst>
          </p:cNvPr>
          <p:cNvSpPr txBox="1"/>
          <p:nvPr/>
        </p:nvSpPr>
        <p:spPr>
          <a:xfrm>
            <a:off x="502818" y="3072225"/>
            <a:ext cx="5287077" cy="442622"/>
          </a:xfrm>
          <a:prstGeom prst="rect">
            <a:avLst/>
          </a:prstGeom>
          <a:noFill/>
        </p:spPr>
        <p:txBody>
          <a:bodyPr wrap="square" rtlCol="0">
            <a:spAutoFit/>
          </a:bodyPr>
          <a:lstStyle/>
          <a:p>
            <a:pPr>
              <a:lnSpc>
                <a:spcPct val="150000"/>
              </a:lnSpc>
            </a:pPr>
            <a:r>
              <a:rPr lang="en-US" sz="800" spc="151" dirty="0">
                <a:latin typeface="Montserrat Light" charset="0"/>
                <a:ea typeface="Montserrat Light" charset="0"/>
                <a:cs typeface="Montserrat Light" charset="0"/>
              </a:rPr>
              <a:t>A company is an association or collection of individuals, whether natural persons, legal persons, or a mixture of both. </a:t>
            </a:r>
          </a:p>
        </p:txBody>
      </p:sp>
      <p:pic>
        <p:nvPicPr>
          <p:cNvPr id="15" name="图片 14">
            <a:extLst>
              <a:ext uri="{FF2B5EF4-FFF2-40B4-BE49-F238E27FC236}">
                <a16:creationId xmlns:a16="http://schemas.microsoft.com/office/drawing/2014/main" id="{5F6FE85D-2E76-4791-9B8F-F440E7E1D48F}"/>
              </a:ext>
            </a:extLst>
          </p:cNvPr>
          <p:cNvPicPr>
            <a:picLocks noChangeAspect="1"/>
          </p:cNvPicPr>
          <p:nvPr/>
        </p:nvPicPr>
        <p:blipFill rotWithShape="1">
          <a:blip r:embed="rId4">
            <a:extLst>
              <a:ext uri="{28A0092B-C50C-407E-A947-70E740481C1C}">
                <a14:useLocalDpi xmlns:a14="http://schemas.microsoft.com/office/drawing/2010/main" val="0"/>
              </a:ext>
            </a:extLst>
          </a:blip>
          <a:srcRect r="80873"/>
          <a:stretch/>
        </p:blipFill>
        <p:spPr>
          <a:xfrm>
            <a:off x="6488142" y="0"/>
            <a:ext cx="2655857" cy="5219700"/>
          </a:xfrm>
          <a:prstGeom prst="rect">
            <a:avLst/>
          </a:prstGeom>
          <a:effectLst>
            <a:outerShdw blurRad="50800" dist="38100" dir="10800000" algn="r" rotWithShape="0">
              <a:prstClr val="black">
                <a:alpha val="40000"/>
              </a:prstClr>
            </a:outerShdw>
          </a:effectLst>
        </p:spPr>
      </p:pic>
      <p:sp>
        <p:nvSpPr>
          <p:cNvPr id="16" name="矩形 15">
            <a:extLst>
              <a:ext uri="{FF2B5EF4-FFF2-40B4-BE49-F238E27FC236}">
                <a16:creationId xmlns:a16="http://schemas.microsoft.com/office/drawing/2014/main" id="{D2D0D26D-17A5-4455-B681-05263DD2F4EA}"/>
              </a:ext>
            </a:extLst>
          </p:cNvPr>
          <p:cNvSpPr/>
          <p:nvPr/>
        </p:nvSpPr>
        <p:spPr>
          <a:xfrm>
            <a:off x="7165793" y="2042934"/>
            <a:ext cx="1665841" cy="923330"/>
          </a:xfrm>
          <a:prstGeom prst="rect">
            <a:avLst/>
          </a:prstGeom>
        </p:spPr>
        <p:txBody>
          <a:bodyPr wrap="none">
            <a:spAutoFit/>
          </a:bodyPr>
          <a:lstStyle/>
          <a:p>
            <a:pPr algn="r"/>
            <a:r>
              <a:rPr lang="en-US" altLang="zh-CN" sz="5400" b="1" dirty="0">
                <a:latin typeface="Bell MT" panose="02020503060305020303" pitchFamily="18" charset="0"/>
                <a:cs typeface="Arial" panose="020B0604020202020204" pitchFamily="34" charset="0"/>
              </a:rPr>
              <a:t>2019</a:t>
            </a:r>
            <a:endParaRPr lang="zh-CN" altLang="en-US" sz="5400" dirty="0">
              <a:latin typeface="Bell MT" panose="02020503060305020303" pitchFamily="18" charset="0"/>
            </a:endParaRPr>
          </a:p>
        </p:txBody>
      </p:sp>
      <p:sp>
        <p:nvSpPr>
          <p:cNvPr id="17" name="TextBox 10">
            <a:extLst>
              <a:ext uri="{FF2B5EF4-FFF2-40B4-BE49-F238E27FC236}">
                <a16:creationId xmlns:a16="http://schemas.microsoft.com/office/drawing/2014/main" id="{6E154D1D-5D9B-4F9F-804C-7D04D88FDBCD}"/>
              </a:ext>
            </a:extLst>
          </p:cNvPr>
          <p:cNvSpPr txBox="1"/>
          <p:nvPr/>
        </p:nvSpPr>
        <p:spPr>
          <a:xfrm>
            <a:off x="6292713" y="2850914"/>
            <a:ext cx="2520991" cy="442622"/>
          </a:xfrm>
          <a:prstGeom prst="rect">
            <a:avLst/>
          </a:prstGeom>
          <a:noFill/>
        </p:spPr>
        <p:txBody>
          <a:bodyPr wrap="square" rtlCol="0">
            <a:spAutoFit/>
          </a:bodyPr>
          <a:lstStyle/>
          <a:p>
            <a:pPr algn="r">
              <a:lnSpc>
                <a:spcPct val="150000"/>
              </a:lnSpc>
            </a:pPr>
            <a:r>
              <a:rPr lang="en-US" sz="800" spc="151" dirty="0">
                <a:latin typeface="Montserrat Light" charset="0"/>
                <a:ea typeface="Montserrat Light" charset="0"/>
                <a:cs typeface="Montserrat Light" charset="0"/>
              </a:rPr>
              <a:t>A company is an association or collection of individuals</a:t>
            </a:r>
          </a:p>
        </p:txBody>
      </p:sp>
    </p:spTree>
    <p:extLst>
      <p:ext uri="{BB962C8B-B14F-4D97-AF65-F5344CB8AC3E}">
        <p14:creationId xmlns:p14="http://schemas.microsoft.com/office/powerpoint/2010/main" val="489585082"/>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 calcmode="lin" valueType="num">
                                      <p:cBhvr>
                                        <p:cTn id="15"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1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4AE1C94-5513-4F2B-9234-838B8AE96D81}"/>
              </a:ext>
            </a:extLst>
          </p:cNvPr>
          <p:cNvPicPr>
            <a:picLocks noChangeAspect="1"/>
          </p:cNvPicPr>
          <p:nvPr/>
        </p:nvPicPr>
        <p:blipFill rotWithShape="1">
          <a:blip r:embed="rId3">
            <a:extLst>
              <a:ext uri="{28A0092B-C50C-407E-A947-70E740481C1C}">
                <a14:useLocalDpi xmlns:a14="http://schemas.microsoft.com/office/drawing/2010/main" val="0"/>
              </a:ext>
            </a:extLst>
          </a:blip>
          <a:srcRect t="12805" r="80873"/>
          <a:stretch/>
        </p:blipFill>
        <p:spPr>
          <a:xfrm>
            <a:off x="6488141" y="-1"/>
            <a:ext cx="2655857" cy="4551307"/>
          </a:xfrm>
          <a:prstGeom prst="rect">
            <a:avLst/>
          </a:prstGeom>
          <a:effectLst>
            <a:outerShdw blurRad="50800" dist="38100" dir="10800000" algn="r" rotWithShape="0">
              <a:prstClr val="black">
                <a:alpha val="40000"/>
              </a:prstClr>
            </a:outerShdw>
          </a:effectLst>
        </p:spPr>
      </p:pic>
      <p:pic>
        <p:nvPicPr>
          <p:cNvPr id="3" name="图片 2">
            <a:extLst>
              <a:ext uri="{FF2B5EF4-FFF2-40B4-BE49-F238E27FC236}">
                <a16:creationId xmlns:a16="http://schemas.microsoft.com/office/drawing/2014/main" id="{7E1EE171-8E6F-43B0-A747-0A17132D59C6}"/>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12805"/>
          <a:stretch/>
        </p:blipFill>
        <p:spPr>
          <a:xfrm flipH="1">
            <a:off x="-2" y="-1"/>
            <a:ext cx="6557554" cy="4551307"/>
          </a:xfrm>
          <a:prstGeom prst="rect">
            <a:avLst/>
          </a:prstGeom>
        </p:spPr>
      </p:pic>
      <p:pic>
        <p:nvPicPr>
          <p:cNvPr id="4" name="图片 3">
            <a:extLst>
              <a:ext uri="{FF2B5EF4-FFF2-40B4-BE49-F238E27FC236}">
                <a16:creationId xmlns:a16="http://schemas.microsoft.com/office/drawing/2014/main" id="{197E185B-03A1-4FFD-B2CE-79D3E4A6A404}"/>
              </a:ext>
            </a:extLst>
          </p:cNvPr>
          <p:cNvPicPr>
            <a:picLocks noChangeAspect="1"/>
          </p:cNvPicPr>
          <p:nvPr/>
        </p:nvPicPr>
        <p:blipFill rotWithShape="1">
          <a:blip r:embed="rId3">
            <a:extLst>
              <a:ext uri="{28A0092B-C50C-407E-A947-70E740481C1C}">
                <a14:useLocalDpi xmlns:a14="http://schemas.microsoft.com/office/drawing/2010/main" val="0"/>
              </a:ext>
            </a:extLst>
          </a:blip>
          <a:srcRect r="80873"/>
          <a:stretch/>
        </p:blipFill>
        <p:spPr>
          <a:xfrm>
            <a:off x="0" y="3239589"/>
            <a:ext cx="9144000" cy="1980111"/>
          </a:xfrm>
          <a:prstGeom prst="rect">
            <a:avLst/>
          </a:prstGeom>
          <a:effectLst>
            <a:outerShdw blurRad="50800" dist="38100" dir="16200000" rotWithShape="0">
              <a:prstClr val="black">
                <a:alpha val="40000"/>
              </a:prstClr>
            </a:outerShdw>
          </a:effectLst>
        </p:spPr>
      </p:pic>
      <p:sp>
        <p:nvSpPr>
          <p:cNvPr id="5" name="矩形 4">
            <a:extLst>
              <a:ext uri="{FF2B5EF4-FFF2-40B4-BE49-F238E27FC236}">
                <a16:creationId xmlns:a16="http://schemas.microsoft.com/office/drawing/2014/main" id="{0B5D160E-B3F4-4275-ADDB-DF7EDD885D18}"/>
              </a:ext>
            </a:extLst>
          </p:cNvPr>
          <p:cNvSpPr/>
          <p:nvPr/>
        </p:nvSpPr>
        <p:spPr>
          <a:xfrm>
            <a:off x="-1" y="3361780"/>
            <a:ext cx="9144001" cy="1735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8E9A31E-0917-42EA-9CD0-9C877AE75312}"/>
              </a:ext>
            </a:extLst>
          </p:cNvPr>
          <p:cNvSpPr/>
          <p:nvPr/>
        </p:nvSpPr>
        <p:spPr>
          <a:xfrm>
            <a:off x="1239452" y="3703700"/>
            <a:ext cx="6665094" cy="523220"/>
          </a:xfrm>
          <a:prstGeom prst="rect">
            <a:avLst/>
          </a:prstGeom>
        </p:spPr>
        <p:txBody>
          <a:bodyPr wrap="none">
            <a:spAutoFit/>
          </a:bodyPr>
          <a:lstStyle/>
          <a:p>
            <a:pPr fontAlgn="ctr"/>
            <a:r>
              <a:rPr lang="zh-CN" altLang="en-US" sz="2800" dirty="0">
                <a:latin typeface="微软雅黑" panose="020B0503020204020204" pitchFamily="34" charset="-122"/>
                <a:ea typeface="微软雅黑" panose="020B0503020204020204" pitchFamily="34" charset="-122"/>
              </a:rPr>
              <a:t>一、公司介绍  </a:t>
            </a:r>
            <a:r>
              <a:rPr lang="en-US" altLang="zh-CN" sz="2800" dirty="0">
                <a:latin typeface="微软雅黑" panose="020B0503020204020204" pitchFamily="34" charset="-122"/>
                <a:ea typeface="微软雅黑" panose="020B0503020204020204" pitchFamily="34" charset="-122"/>
              </a:rPr>
              <a:t>(Company Introduction)</a:t>
            </a:r>
            <a:endParaRPr lang="en-US" altLang="zh-CN" sz="2800" dirty="0">
              <a:solidFill>
                <a:srgbClr val="000000"/>
              </a:solidFill>
              <a:latin typeface="微软雅黑" panose="020B0503020204020204" pitchFamily="34" charset="-122"/>
              <a:ea typeface="微软雅黑" panose="020B0503020204020204" pitchFamily="34" charset="-122"/>
            </a:endParaRPr>
          </a:p>
        </p:txBody>
      </p:sp>
      <p:sp>
        <p:nvSpPr>
          <p:cNvPr id="7" name="TextBox 15">
            <a:extLst>
              <a:ext uri="{FF2B5EF4-FFF2-40B4-BE49-F238E27FC236}">
                <a16:creationId xmlns:a16="http://schemas.microsoft.com/office/drawing/2014/main" id="{6A2D82A2-D04F-42A7-8ED0-1EBF97E862F0}"/>
              </a:ext>
            </a:extLst>
          </p:cNvPr>
          <p:cNvSpPr txBox="1"/>
          <p:nvPr/>
        </p:nvSpPr>
        <p:spPr>
          <a:xfrm>
            <a:off x="1817833" y="4309405"/>
            <a:ext cx="5508332" cy="525337"/>
          </a:xfrm>
          <a:prstGeom prst="rect">
            <a:avLst/>
          </a:prstGeom>
          <a:noFill/>
        </p:spPr>
        <p:txBody>
          <a:bodyPr wrap="square" rtlCol="0">
            <a:spAutoFit/>
          </a:bodyPr>
          <a:lstStyle/>
          <a:p>
            <a:pPr>
              <a:lnSpc>
                <a:spcPct val="150000"/>
              </a:lnSpc>
            </a:pPr>
            <a:r>
              <a:rPr lang="en-US" altLang="zh-CN" sz="1000" dirty="0" err="1">
                <a:latin typeface="Ebrima" pitchFamily="2" charset="0"/>
                <a:ea typeface="Ebrima" pitchFamily="2" charset="0"/>
                <a:cs typeface="Ebrima" pitchFamily="2" charset="0"/>
              </a:rPr>
              <a:t>Tosummarize</a:t>
            </a:r>
            <a:r>
              <a:rPr lang="en-US" altLang="zh-CN" sz="1000" dirty="0">
                <a:latin typeface="Ebrima" pitchFamily="2" charset="0"/>
                <a:ea typeface="Ebrima" pitchFamily="2" charset="0"/>
                <a:cs typeface="Ebrima" pitchFamily="2" charset="0"/>
              </a:rPr>
              <a:t> what I have said: aim for the highest; never enter a bar room; do not touch liquor, or if at all only at meals; never speculate; </a:t>
            </a:r>
            <a:endParaRPr lang="zh-CN" altLang="en-US" sz="1000" dirty="0">
              <a:latin typeface="Ebrima" pitchFamily="2" charset="0"/>
              <a:cs typeface="Ebrima" pitchFamily="2" charset="0"/>
            </a:endParaRPr>
          </a:p>
        </p:txBody>
      </p:sp>
      <p:sp>
        <p:nvSpPr>
          <p:cNvPr id="8" name="TextBox 14">
            <a:extLst>
              <a:ext uri="{FF2B5EF4-FFF2-40B4-BE49-F238E27FC236}">
                <a16:creationId xmlns:a16="http://schemas.microsoft.com/office/drawing/2014/main" id="{43C77464-BFC2-416A-932A-1D54B5F7700E}"/>
              </a:ext>
            </a:extLst>
          </p:cNvPr>
          <p:cNvSpPr txBox="1"/>
          <p:nvPr/>
        </p:nvSpPr>
        <p:spPr>
          <a:xfrm>
            <a:off x="6557552" y="2674206"/>
            <a:ext cx="3106463" cy="646331"/>
          </a:xfrm>
          <a:prstGeom prst="rect">
            <a:avLst/>
          </a:prstGeom>
          <a:noFill/>
        </p:spPr>
        <p:txBody>
          <a:bodyPr wrap="square" rtlCol="0">
            <a:spAutoFit/>
          </a:bodyPr>
          <a:lstStyle/>
          <a:p>
            <a:r>
              <a:rPr lang="en-US" altLang="zh-CN" sz="3600" b="1" spc="600" dirty="0">
                <a:latin typeface="Ebrima" pitchFamily="2" charset="0"/>
                <a:ea typeface="Ebrima" pitchFamily="2" charset="0"/>
                <a:cs typeface="Ebrima" pitchFamily="2" charset="0"/>
              </a:rPr>
              <a:t>PART.01</a:t>
            </a:r>
            <a:endParaRPr lang="zh-CN" altLang="en-US" sz="3600" b="1" spc="600" dirty="0">
              <a:latin typeface="Ebrima" pitchFamily="2" charset="0"/>
              <a:cs typeface="Ebrima" pitchFamily="2" charset="0"/>
            </a:endParaRPr>
          </a:p>
        </p:txBody>
      </p:sp>
    </p:spTree>
    <p:extLst>
      <p:ext uri="{BB962C8B-B14F-4D97-AF65-F5344CB8AC3E}">
        <p14:creationId xmlns:p14="http://schemas.microsoft.com/office/powerpoint/2010/main" val="3181454029"/>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FC1F5CC-E5DC-46EE-9175-236FAB8ACCD5}"/>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7">
            <a:extLst>
              <a:ext uri="{FF2B5EF4-FFF2-40B4-BE49-F238E27FC236}">
                <a16:creationId xmlns:a16="http://schemas.microsoft.com/office/drawing/2014/main" id="{E139E74B-560E-4935-BEA8-10F866863F6D}"/>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sp>
        <p:nvSpPr>
          <p:cNvPr id="7" name="文本框 6">
            <a:extLst>
              <a:ext uri="{FF2B5EF4-FFF2-40B4-BE49-F238E27FC236}">
                <a16:creationId xmlns:a16="http://schemas.microsoft.com/office/drawing/2014/main" id="{73201AB5-D900-45EC-B00B-3D3E0EF2FB90}"/>
              </a:ext>
            </a:extLst>
          </p:cNvPr>
          <p:cNvSpPr txBox="1"/>
          <p:nvPr/>
        </p:nvSpPr>
        <p:spPr>
          <a:xfrm>
            <a:off x="345971" y="1273621"/>
            <a:ext cx="2970854" cy="523220"/>
          </a:xfrm>
          <a:prstGeom prst="rect">
            <a:avLst/>
          </a:prstGeom>
          <a:noFill/>
        </p:spPr>
        <p:txBody>
          <a:bodyPr wrap="square" rtlCol="0">
            <a:spAutoFit/>
          </a:bodyPr>
          <a:lstStyle/>
          <a:p>
            <a:pPr algn="dist"/>
            <a:r>
              <a:rPr lang="en-US" altLang="zh-CN" sz="2800" dirty="0">
                <a:solidFill>
                  <a:schemeClr val="bg2">
                    <a:lumMod val="10000"/>
                  </a:schemeClr>
                </a:solidFill>
                <a:latin typeface="华文细黑" panose="02010600040101010101" charset="-122"/>
                <a:ea typeface="华文细黑" panose="02010600040101010101" charset="-122"/>
              </a:rPr>
              <a:t>SMITHEREENS</a:t>
            </a:r>
          </a:p>
        </p:txBody>
      </p:sp>
      <p:sp>
        <p:nvSpPr>
          <p:cNvPr id="11" name="Oval 29">
            <a:extLst>
              <a:ext uri="{FF2B5EF4-FFF2-40B4-BE49-F238E27FC236}">
                <a16:creationId xmlns:a16="http://schemas.microsoft.com/office/drawing/2014/main" id="{A8836DB3-617A-45CD-8D22-402D22DD6AAF}"/>
              </a:ext>
            </a:extLst>
          </p:cNvPr>
          <p:cNvSpPr/>
          <p:nvPr/>
        </p:nvSpPr>
        <p:spPr>
          <a:xfrm>
            <a:off x="4839421" y="1377322"/>
            <a:ext cx="228967" cy="231170"/>
          </a:xfrm>
          <a:prstGeom prst="ellipse">
            <a:avLst/>
          </a:prstGeom>
          <a:solidFill>
            <a:srgbClr val="3B3838"/>
          </a:solidFill>
          <a:ln w="12700" cap="flat" cmpd="sng" algn="ctr">
            <a:noFill/>
            <a:prstDash val="solid"/>
            <a:miter lim="800000"/>
          </a:ln>
          <a:effectLst/>
        </p:spPr>
        <p:txBody>
          <a:bodyPr lIns="68528" tIns="34289" rIns="68528" bIns="34289" anchor="ctr"/>
          <a:lstStyle/>
          <a:p>
            <a:pPr algn="ctr">
              <a:defRPr/>
            </a:pPr>
            <a:endParaRPr lang="id-ID" kern="0">
              <a:solidFill>
                <a:prstClr val="white"/>
              </a:solidFill>
              <a:latin typeface="Calibri"/>
            </a:endParaRPr>
          </a:p>
        </p:txBody>
      </p:sp>
      <p:sp>
        <p:nvSpPr>
          <p:cNvPr id="12" name="Oval 32">
            <a:extLst>
              <a:ext uri="{FF2B5EF4-FFF2-40B4-BE49-F238E27FC236}">
                <a16:creationId xmlns:a16="http://schemas.microsoft.com/office/drawing/2014/main" id="{15008729-1387-495F-8EE1-29EA3E6276C0}"/>
              </a:ext>
            </a:extLst>
          </p:cNvPr>
          <p:cNvSpPr/>
          <p:nvPr/>
        </p:nvSpPr>
        <p:spPr>
          <a:xfrm>
            <a:off x="4839421" y="2342100"/>
            <a:ext cx="228967" cy="231170"/>
          </a:xfrm>
          <a:prstGeom prst="ellipse">
            <a:avLst/>
          </a:prstGeom>
          <a:solidFill>
            <a:srgbClr val="B3D2EF"/>
          </a:solidFill>
          <a:ln w="12700" cap="flat" cmpd="sng" algn="ctr">
            <a:noFill/>
            <a:prstDash val="solid"/>
            <a:miter lim="800000"/>
          </a:ln>
          <a:effectLst/>
        </p:spPr>
        <p:txBody>
          <a:bodyPr lIns="68528" tIns="34289" rIns="68528" bIns="34289" anchor="ctr"/>
          <a:lstStyle/>
          <a:p>
            <a:pPr algn="ctr">
              <a:defRPr/>
            </a:pPr>
            <a:endParaRPr lang="id-ID" kern="0" dirty="0">
              <a:solidFill>
                <a:prstClr val="white"/>
              </a:solidFill>
              <a:latin typeface="Calibri"/>
            </a:endParaRPr>
          </a:p>
        </p:txBody>
      </p:sp>
      <p:sp>
        <p:nvSpPr>
          <p:cNvPr id="13" name="Oval 34">
            <a:extLst>
              <a:ext uri="{FF2B5EF4-FFF2-40B4-BE49-F238E27FC236}">
                <a16:creationId xmlns:a16="http://schemas.microsoft.com/office/drawing/2014/main" id="{045FB9FE-FA05-4581-B71A-F8D823747373}"/>
              </a:ext>
            </a:extLst>
          </p:cNvPr>
          <p:cNvSpPr/>
          <p:nvPr/>
        </p:nvSpPr>
        <p:spPr>
          <a:xfrm>
            <a:off x="4834497" y="3267162"/>
            <a:ext cx="228967" cy="231170"/>
          </a:xfrm>
          <a:prstGeom prst="ellipse">
            <a:avLst/>
          </a:prstGeom>
          <a:solidFill>
            <a:srgbClr val="181818"/>
          </a:solidFill>
          <a:ln w="12700" cap="flat" cmpd="sng" algn="ctr">
            <a:noFill/>
            <a:prstDash val="solid"/>
            <a:miter lim="800000"/>
          </a:ln>
          <a:effectLst/>
        </p:spPr>
        <p:txBody>
          <a:bodyPr lIns="68528" tIns="34289" rIns="68528" bIns="34289" anchor="ctr"/>
          <a:lstStyle/>
          <a:p>
            <a:pPr algn="ctr">
              <a:defRPr/>
            </a:pPr>
            <a:endParaRPr lang="id-ID" kern="0">
              <a:solidFill>
                <a:prstClr val="white"/>
              </a:solidFill>
              <a:latin typeface="Calibri"/>
            </a:endParaRPr>
          </a:p>
        </p:txBody>
      </p:sp>
      <p:grpSp>
        <p:nvGrpSpPr>
          <p:cNvPr id="14" name="Group 38">
            <a:extLst>
              <a:ext uri="{FF2B5EF4-FFF2-40B4-BE49-F238E27FC236}">
                <a16:creationId xmlns:a16="http://schemas.microsoft.com/office/drawing/2014/main" id="{CDB935BC-90AB-4E74-80F8-067A29278319}"/>
              </a:ext>
            </a:extLst>
          </p:cNvPr>
          <p:cNvGrpSpPr/>
          <p:nvPr/>
        </p:nvGrpSpPr>
        <p:grpSpPr>
          <a:xfrm>
            <a:off x="4867478" y="3312967"/>
            <a:ext cx="155444" cy="141533"/>
            <a:chOff x="3630613" y="1212852"/>
            <a:chExt cx="517526" cy="466723"/>
          </a:xfrm>
          <a:solidFill>
            <a:sysClr val="window" lastClr="FFFFFF"/>
          </a:solidFill>
        </p:grpSpPr>
        <p:sp>
          <p:nvSpPr>
            <p:cNvPr id="15" name="Freeform 39">
              <a:extLst>
                <a:ext uri="{FF2B5EF4-FFF2-40B4-BE49-F238E27FC236}">
                  <a16:creationId xmlns:a16="http://schemas.microsoft.com/office/drawing/2014/main" id="{69CE5B70-1E59-48C9-86E5-0F79C3A8DA9F}"/>
                </a:ext>
              </a:extLst>
            </p:cNvPr>
            <p:cNvSpPr/>
            <p:nvPr/>
          </p:nvSpPr>
          <p:spPr bwMode="auto">
            <a:xfrm>
              <a:off x="3630613" y="1212852"/>
              <a:ext cx="517526" cy="387350"/>
            </a:xfrm>
            <a:custGeom>
              <a:avLst/>
              <a:gdLst>
                <a:gd name="T0" fmla="*/ 123 w 246"/>
                <a:gd name="T1" fmla="*/ 0 h 184"/>
                <a:gd name="T2" fmla="*/ 0 w 246"/>
                <a:gd name="T3" fmla="*/ 124 h 184"/>
                <a:gd name="T4" fmla="*/ 15 w 246"/>
                <a:gd name="T5" fmla="*/ 183 h 184"/>
                <a:gd name="T6" fmla="*/ 15 w 246"/>
                <a:gd name="T7" fmla="*/ 150 h 184"/>
                <a:gd name="T8" fmla="*/ 21 w 246"/>
                <a:gd name="T9" fmla="*/ 134 h 184"/>
                <a:gd name="T10" fmla="*/ 20 w 246"/>
                <a:gd name="T11" fmla="*/ 124 h 184"/>
                <a:gd name="T12" fmla="*/ 123 w 246"/>
                <a:gd name="T13" fmla="*/ 21 h 184"/>
                <a:gd name="T14" fmla="*/ 226 w 246"/>
                <a:gd name="T15" fmla="*/ 124 h 184"/>
                <a:gd name="T16" fmla="*/ 225 w 246"/>
                <a:gd name="T17" fmla="*/ 135 h 184"/>
                <a:gd name="T18" fmla="*/ 230 w 246"/>
                <a:gd name="T19" fmla="*/ 150 h 184"/>
                <a:gd name="T20" fmla="*/ 230 w 246"/>
                <a:gd name="T21" fmla="*/ 184 h 184"/>
                <a:gd name="T22" fmla="*/ 246 w 246"/>
                <a:gd name="T23" fmla="*/ 124 h 184"/>
                <a:gd name="T24" fmla="*/ 123 w 246"/>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184">
                  <a:moveTo>
                    <a:pt x="123" y="0"/>
                  </a:moveTo>
                  <a:cubicBezTo>
                    <a:pt x="55" y="1"/>
                    <a:pt x="0" y="56"/>
                    <a:pt x="0" y="124"/>
                  </a:cubicBezTo>
                  <a:cubicBezTo>
                    <a:pt x="0" y="144"/>
                    <a:pt x="5" y="165"/>
                    <a:pt x="15" y="183"/>
                  </a:cubicBezTo>
                  <a:cubicBezTo>
                    <a:pt x="15" y="150"/>
                    <a:pt x="15" y="150"/>
                    <a:pt x="15" y="150"/>
                  </a:cubicBezTo>
                  <a:cubicBezTo>
                    <a:pt x="15" y="144"/>
                    <a:pt x="17" y="138"/>
                    <a:pt x="21" y="134"/>
                  </a:cubicBezTo>
                  <a:cubicBezTo>
                    <a:pt x="20" y="130"/>
                    <a:pt x="20" y="127"/>
                    <a:pt x="20" y="124"/>
                  </a:cubicBezTo>
                  <a:cubicBezTo>
                    <a:pt x="20" y="67"/>
                    <a:pt x="66" y="21"/>
                    <a:pt x="123" y="21"/>
                  </a:cubicBezTo>
                  <a:cubicBezTo>
                    <a:pt x="180" y="21"/>
                    <a:pt x="226" y="67"/>
                    <a:pt x="226" y="124"/>
                  </a:cubicBezTo>
                  <a:cubicBezTo>
                    <a:pt x="226" y="127"/>
                    <a:pt x="225" y="131"/>
                    <a:pt x="225" y="135"/>
                  </a:cubicBezTo>
                  <a:cubicBezTo>
                    <a:pt x="228" y="139"/>
                    <a:pt x="230" y="144"/>
                    <a:pt x="230" y="150"/>
                  </a:cubicBezTo>
                  <a:cubicBezTo>
                    <a:pt x="230" y="184"/>
                    <a:pt x="230" y="184"/>
                    <a:pt x="230" y="184"/>
                  </a:cubicBezTo>
                  <a:cubicBezTo>
                    <a:pt x="241" y="166"/>
                    <a:pt x="246" y="145"/>
                    <a:pt x="246" y="124"/>
                  </a:cubicBezTo>
                  <a:cubicBezTo>
                    <a:pt x="246" y="56"/>
                    <a:pt x="191" y="1"/>
                    <a:pt x="1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kern="0">
                <a:solidFill>
                  <a:prstClr val="black"/>
                </a:solidFill>
              </a:endParaRPr>
            </a:p>
          </p:txBody>
        </p:sp>
        <p:sp>
          <p:nvSpPr>
            <p:cNvPr id="16" name="Freeform 40">
              <a:extLst>
                <a:ext uri="{FF2B5EF4-FFF2-40B4-BE49-F238E27FC236}">
                  <a16:creationId xmlns:a16="http://schemas.microsoft.com/office/drawing/2014/main" id="{21B5913C-BE3D-47D7-9899-828219E6BDB5}"/>
                </a:ext>
              </a:extLst>
            </p:cNvPr>
            <p:cNvSpPr/>
            <p:nvPr/>
          </p:nvSpPr>
          <p:spPr bwMode="auto">
            <a:xfrm>
              <a:off x="3676651" y="1473200"/>
              <a:ext cx="114300" cy="206375"/>
            </a:xfrm>
            <a:custGeom>
              <a:avLst/>
              <a:gdLst>
                <a:gd name="T0" fmla="*/ 0 w 54"/>
                <a:gd name="T1" fmla="*/ 21 h 98"/>
                <a:gd name="T2" fmla="*/ 0 w 54"/>
                <a:gd name="T3" fmla="*/ 26 h 98"/>
                <a:gd name="T4" fmla="*/ 0 w 54"/>
                <a:gd name="T5" fmla="*/ 57 h 98"/>
                <a:gd name="T6" fmla="*/ 0 w 54"/>
                <a:gd name="T7" fmla="*/ 72 h 98"/>
                <a:gd name="T8" fmla="*/ 38 w 54"/>
                <a:gd name="T9" fmla="*/ 98 h 98"/>
                <a:gd name="T10" fmla="*/ 54 w 54"/>
                <a:gd name="T11" fmla="*/ 98 h 98"/>
                <a:gd name="T12" fmla="*/ 54 w 54"/>
                <a:gd name="T13" fmla="*/ 0 h 98"/>
                <a:gd name="T14" fmla="*/ 38 w 54"/>
                <a:gd name="T15" fmla="*/ 0 h 98"/>
                <a:gd name="T16" fmla="*/ 0 w 54"/>
                <a:gd name="T1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8">
                  <a:moveTo>
                    <a:pt x="0" y="21"/>
                  </a:moveTo>
                  <a:cubicBezTo>
                    <a:pt x="0" y="22"/>
                    <a:pt x="0" y="24"/>
                    <a:pt x="0" y="26"/>
                  </a:cubicBezTo>
                  <a:cubicBezTo>
                    <a:pt x="0" y="57"/>
                    <a:pt x="0" y="57"/>
                    <a:pt x="0" y="57"/>
                  </a:cubicBezTo>
                  <a:cubicBezTo>
                    <a:pt x="0" y="72"/>
                    <a:pt x="0" y="72"/>
                    <a:pt x="0" y="72"/>
                  </a:cubicBezTo>
                  <a:cubicBezTo>
                    <a:pt x="0" y="86"/>
                    <a:pt x="17" y="98"/>
                    <a:pt x="38" y="98"/>
                  </a:cubicBezTo>
                  <a:cubicBezTo>
                    <a:pt x="54" y="98"/>
                    <a:pt x="54" y="98"/>
                    <a:pt x="54" y="98"/>
                  </a:cubicBezTo>
                  <a:cubicBezTo>
                    <a:pt x="54" y="0"/>
                    <a:pt x="54" y="0"/>
                    <a:pt x="54" y="0"/>
                  </a:cubicBezTo>
                  <a:cubicBezTo>
                    <a:pt x="38" y="0"/>
                    <a:pt x="38" y="0"/>
                    <a:pt x="38" y="0"/>
                  </a:cubicBezTo>
                  <a:cubicBezTo>
                    <a:pt x="19" y="0"/>
                    <a:pt x="4" y="9"/>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kern="0">
                <a:solidFill>
                  <a:prstClr val="black"/>
                </a:solidFill>
              </a:endParaRPr>
            </a:p>
          </p:txBody>
        </p:sp>
        <p:sp>
          <p:nvSpPr>
            <p:cNvPr id="17" name="Freeform 41">
              <a:extLst>
                <a:ext uri="{FF2B5EF4-FFF2-40B4-BE49-F238E27FC236}">
                  <a16:creationId xmlns:a16="http://schemas.microsoft.com/office/drawing/2014/main" id="{2C647D69-E483-4D0C-89AB-D033E5740ACC}"/>
                </a:ext>
              </a:extLst>
            </p:cNvPr>
            <p:cNvSpPr/>
            <p:nvPr/>
          </p:nvSpPr>
          <p:spPr bwMode="auto">
            <a:xfrm>
              <a:off x="3987801" y="1473200"/>
              <a:ext cx="112713" cy="206374"/>
            </a:xfrm>
            <a:custGeom>
              <a:avLst/>
              <a:gdLst>
                <a:gd name="T0" fmla="*/ 53 w 53"/>
                <a:gd name="T1" fmla="*/ 72 h 98"/>
                <a:gd name="T2" fmla="*/ 53 w 53"/>
                <a:gd name="T3" fmla="*/ 57 h 98"/>
                <a:gd name="T4" fmla="*/ 53 w 53"/>
                <a:gd name="T5" fmla="*/ 26 h 98"/>
                <a:gd name="T6" fmla="*/ 53 w 53"/>
                <a:gd name="T7" fmla="*/ 23 h 98"/>
                <a:gd name="T8" fmla="*/ 16 w 53"/>
                <a:gd name="T9" fmla="*/ 0 h 98"/>
                <a:gd name="T10" fmla="*/ 0 w 53"/>
                <a:gd name="T11" fmla="*/ 0 h 98"/>
                <a:gd name="T12" fmla="*/ 0 w 53"/>
                <a:gd name="T13" fmla="*/ 98 h 98"/>
                <a:gd name="T14" fmla="*/ 16 w 53"/>
                <a:gd name="T15" fmla="*/ 98 h 98"/>
                <a:gd name="T16" fmla="*/ 53 w 53"/>
                <a:gd name="T17" fmla="*/ 7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98">
                  <a:moveTo>
                    <a:pt x="53" y="72"/>
                  </a:moveTo>
                  <a:cubicBezTo>
                    <a:pt x="53" y="57"/>
                    <a:pt x="53" y="57"/>
                    <a:pt x="53" y="57"/>
                  </a:cubicBezTo>
                  <a:cubicBezTo>
                    <a:pt x="53" y="26"/>
                    <a:pt x="53" y="26"/>
                    <a:pt x="53" y="26"/>
                  </a:cubicBezTo>
                  <a:cubicBezTo>
                    <a:pt x="53" y="25"/>
                    <a:pt x="53" y="24"/>
                    <a:pt x="53" y="23"/>
                  </a:cubicBezTo>
                  <a:cubicBezTo>
                    <a:pt x="51" y="10"/>
                    <a:pt x="35" y="0"/>
                    <a:pt x="16" y="0"/>
                  </a:cubicBezTo>
                  <a:cubicBezTo>
                    <a:pt x="0" y="0"/>
                    <a:pt x="0" y="0"/>
                    <a:pt x="0" y="0"/>
                  </a:cubicBezTo>
                  <a:cubicBezTo>
                    <a:pt x="0" y="98"/>
                    <a:pt x="0" y="98"/>
                    <a:pt x="0" y="98"/>
                  </a:cubicBezTo>
                  <a:cubicBezTo>
                    <a:pt x="16" y="98"/>
                    <a:pt x="16" y="98"/>
                    <a:pt x="16" y="98"/>
                  </a:cubicBezTo>
                  <a:cubicBezTo>
                    <a:pt x="36" y="98"/>
                    <a:pt x="53" y="86"/>
                    <a:pt x="53"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kern="0" dirty="0">
                <a:solidFill>
                  <a:prstClr val="black"/>
                </a:solidFill>
              </a:endParaRPr>
            </a:p>
          </p:txBody>
        </p:sp>
      </p:grpSp>
      <p:grpSp>
        <p:nvGrpSpPr>
          <p:cNvPr id="18" name="Group 60">
            <a:extLst>
              <a:ext uri="{FF2B5EF4-FFF2-40B4-BE49-F238E27FC236}">
                <a16:creationId xmlns:a16="http://schemas.microsoft.com/office/drawing/2014/main" id="{0C482178-DAA8-4663-9155-35B8414D9735}"/>
              </a:ext>
            </a:extLst>
          </p:cNvPr>
          <p:cNvGrpSpPr/>
          <p:nvPr/>
        </p:nvGrpSpPr>
        <p:grpSpPr>
          <a:xfrm>
            <a:off x="4885644" y="1428358"/>
            <a:ext cx="129219" cy="106873"/>
            <a:chOff x="4341813" y="4552950"/>
            <a:chExt cx="430213" cy="352426"/>
          </a:xfrm>
          <a:solidFill>
            <a:sysClr val="window" lastClr="FFFFFF"/>
          </a:solidFill>
        </p:grpSpPr>
        <p:sp>
          <p:nvSpPr>
            <p:cNvPr id="19" name="Rectangle 61">
              <a:extLst>
                <a:ext uri="{FF2B5EF4-FFF2-40B4-BE49-F238E27FC236}">
                  <a16:creationId xmlns:a16="http://schemas.microsoft.com/office/drawing/2014/main" id="{57C27964-6155-48FC-80F6-DF4095D0BA1A}"/>
                </a:ext>
              </a:extLst>
            </p:cNvPr>
            <p:cNvSpPr>
              <a:spLocks noChangeArrowheads="1"/>
            </p:cNvSpPr>
            <p:nvPr/>
          </p:nvSpPr>
          <p:spPr bwMode="auto">
            <a:xfrm>
              <a:off x="4638676" y="4552950"/>
              <a:ext cx="7778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kern="0">
                <a:solidFill>
                  <a:prstClr val="black"/>
                </a:solidFill>
              </a:endParaRPr>
            </a:p>
          </p:txBody>
        </p:sp>
        <p:sp>
          <p:nvSpPr>
            <p:cNvPr id="20" name="Freeform 62">
              <a:extLst>
                <a:ext uri="{FF2B5EF4-FFF2-40B4-BE49-F238E27FC236}">
                  <a16:creationId xmlns:a16="http://schemas.microsoft.com/office/drawing/2014/main" id="{2ACE4431-73AA-4142-8096-4E71B252CF24}"/>
                </a:ext>
              </a:extLst>
            </p:cNvPr>
            <p:cNvSpPr>
              <a:spLocks noEditPoints="1"/>
            </p:cNvSpPr>
            <p:nvPr/>
          </p:nvSpPr>
          <p:spPr bwMode="auto">
            <a:xfrm>
              <a:off x="4341813" y="4598988"/>
              <a:ext cx="430213" cy="306388"/>
            </a:xfrm>
            <a:custGeom>
              <a:avLst/>
              <a:gdLst>
                <a:gd name="T0" fmla="*/ 0 w 204"/>
                <a:gd name="T1" fmla="*/ 145 h 145"/>
                <a:gd name="T2" fmla="*/ 204 w 204"/>
                <a:gd name="T3" fmla="*/ 145 h 145"/>
                <a:gd name="T4" fmla="*/ 204 w 204"/>
                <a:gd name="T5" fmla="*/ 0 h 145"/>
                <a:gd name="T6" fmla="*/ 0 w 204"/>
                <a:gd name="T7" fmla="*/ 0 h 145"/>
                <a:gd name="T8" fmla="*/ 0 w 204"/>
                <a:gd name="T9" fmla="*/ 145 h 145"/>
                <a:gd name="T10" fmla="*/ 102 w 204"/>
                <a:gd name="T11" fmla="*/ 15 h 145"/>
                <a:gd name="T12" fmla="*/ 159 w 204"/>
                <a:gd name="T13" fmla="*/ 72 h 145"/>
                <a:gd name="T14" fmla="*/ 102 w 204"/>
                <a:gd name="T15" fmla="*/ 129 h 145"/>
                <a:gd name="T16" fmla="*/ 45 w 204"/>
                <a:gd name="T17" fmla="*/ 72 h 145"/>
                <a:gd name="T18" fmla="*/ 102 w 204"/>
                <a:gd name="T19" fmla="*/ 1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145">
                  <a:moveTo>
                    <a:pt x="0" y="145"/>
                  </a:moveTo>
                  <a:cubicBezTo>
                    <a:pt x="204" y="145"/>
                    <a:pt x="204" y="145"/>
                    <a:pt x="204" y="145"/>
                  </a:cubicBezTo>
                  <a:cubicBezTo>
                    <a:pt x="204" y="0"/>
                    <a:pt x="204" y="0"/>
                    <a:pt x="204" y="0"/>
                  </a:cubicBezTo>
                  <a:cubicBezTo>
                    <a:pt x="0" y="0"/>
                    <a:pt x="0" y="0"/>
                    <a:pt x="0" y="0"/>
                  </a:cubicBezTo>
                  <a:lnTo>
                    <a:pt x="0" y="145"/>
                  </a:lnTo>
                  <a:close/>
                  <a:moveTo>
                    <a:pt x="102" y="15"/>
                  </a:moveTo>
                  <a:cubicBezTo>
                    <a:pt x="133" y="15"/>
                    <a:pt x="159" y="41"/>
                    <a:pt x="159" y="72"/>
                  </a:cubicBezTo>
                  <a:cubicBezTo>
                    <a:pt x="159" y="104"/>
                    <a:pt x="133" y="129"/>
                    <a:pt x="102" y="129"/>
                  </a:cubicBezTo>
                  <a:cubicBezTo>
                    <a:pt x="71" y="129"/>
                    <a:pt x="45" y="104"/>
                    <a:pt x="45" y="72"/>
                  </a:cubicBezTo>
                  <a:cubicBezTo>
                    <a:pt x="45" y="41"/>
                    <a:pt x="71" y="15"/>
                    <a:pt x="10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kern="0">
                <a:solidFill>
                  <a:prstClr val="black"/>
                </a:solidFill>
              </a:endParaRPr>
            </a:p>
          </p:txBody>
        </p:sp>
        <p:sp>
          <p:nvSpPr>
            <p:cNvPr id="21" name="Oval 63">
              <a:extLst>
                <a:ext uri="{FF2B5EF4-FFF2-40B4-BE49-F238E27FC236}">
                  <a16:creationId xmlns:a16="http://schemas.microsoft.com/office/drawing/2014/main" id="{9C044C61-465E-4AA0-AED9-E1E5522A6144}"/>
                </a:ext>
              </a:extLst>
            </p:cNvPr>
            <p:cNvSpPr>
              <a:spLocks noChangeArrowheads="1"/>
            </p:cNvSpPr>
            <p:nvPr/>
          </p:nvSpPr>
          <p:spPr bwMode="auto">
            <a:xfrm>
              <a:off x="4476751" y="4670425"/>
              <a:ext cx="160338" cy="160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kern="0">
                <a:solidFill>
                  <a:prstClr val="black"/>
                </a:solidFill>
              </a:endParaRPr>
            </a:p>
          </p:txBody>
        </p:sp>
      </p:grpSp>
      <p:grpSp>
        <p:nvGrpSpPr>
          <p:cNvPr id="22" name="Group 68">
            <a:extLst>
              <a:ext uri="{FF2B5EF4-FFF2-40B4-BE49-F238E27FC236}">
                <a16:creationId xmlns:a16="http://schemas.microsoft.com/office/drawing/2014/main" id="{2AC240B9-5274-4424-B83A-61A9B1E11078}"/>
              </a:ext>
            </a:extLst>
          </p:cNvPr>
          <p:cNvGrpSpPr/>
          <p:nvPr/>
        </p:nvGrpSpPr>
        <p:grpSpPr>
          <a:xfrm>
            <a:off x="4877805" y="2397240"/>
            <a:ext cx="163550" cy="136720"/>
            <a:chOff x="5805488" y="1220788"/>
            <a:chExt cx="544513" cy="450850"/>
          </a:xfrm>
          <a:solidFill>
            <a:sysClr val="window" lastClr="FFFFFF"/>
          </a:solidFill>
        </p:grpSpPr>
        <p:sp>
          <p:nvSpPr>
            <p:cNvPr id="23" name="Freeform 69">
              <a:extLst>
                <a:ext uri="{FF2B5EF4-FFF2-40B4-BE49-F238E27FC236}">
                  <a16:creationId xmlns:a16="http://schemas.microsoft.com/office/drawing/2014/main" id="{DC5590F2-F68E-45CE-BB57-F14CFBF68B4B}"/>
                </a:ext>
              </a:extLst>
            </p:cNvPr>
            <p:cNvSpPr/>
            <p:nvPr/>
          </p:nvSpPr>
          <p:spPr bwMode="auto">
            <a:xfrm>
              <a:off x="5805488" y="1220788"/>
              <a:ext cx="393700" cy="242888"/>
            </a:xfrm>
            <a:custGeom>
              <a:avLst/>
              <a:gdLst>
                <a:gd name="T0" fmla="*/ 20 w 187"/>
                <a:gd name="T1" fmla="*/ 115 h 115"/>
                <a:gd name="T2" fmla="*/ 67 w 187"/>
                <a:gd name="T3" fmla="*/ 115 h 115"/>
                <a:gd name="T4" fmla="*/ 131 w 187"/>
                <a:gd name="T5" fmla="*/ 76 h 115"/>
                <a:gd name="T6" fmla="*/ 182 w 187"/>
                <a:gd name="T7" fmla="*/ 97 h 115"/>
                <a:gd name="T8" fmla="*/ 183 w 187"/>
                <a:gd name="T9" fmla="*/ 98 h 115"/>
                <a:gd name="T10" fmla="*/ 187 w 187"/>
                <a:gd name="T11" fmla="*/ 82 h 115"/>
                <a:gd name="T12" fmla="*/ 154 w 187"/>
                <a:gd name="T13" fmla="*/ 49 h 115"/>
                <a:gd name="T14" fmla="*/ 132 w 187"/>
                <a:gd name="T15" fmla="*/ 57 h 115"/>
                <a:gd name="T16" fmla="*/ 75 w 187"/>
                <a:gd name="T17" fmla="*/ 0 h 115"/>
                <a:gd name="T18" fmla="*/ 17 w 187"/>
                <a:gd name="T19" fmla="*/ 58 h 115"/>
                <a:gd name="T20" fmla="*/ 20 w 187"/>
                <a:gd name="T21" fmla="*/ 75 h 115"/>
                <a:gd name="T22" fmla="*/ 0 w 187"/>
                <a:gd name="T23" fmla="*/ 95 h 115"/>
                <a:gd name="T24" fmla="*/ 20 w 187"/>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7" h="115">
                  <a:moveTo>
                    <a:pt x="20" y="115"/>
                  </a:moveTo>
                  <a:cubicBezTo>
                    <a:pt x="67" y="115"/>
                    <a:pt x="67" y="115"/>
                    <a:pt x="67" y="115"/>
                  </a:cubicBezTo>
                  <a:cubicBezTo>
                    <a:pt x="79" y="92"/>
                    <a:pt x="104" y="76"/>
                    <a:pt x="131" y="76"/>
                  </a:cubicBezTo>
                  <a:cubicBezTo>
                    <a:pt x="150" y="76"/>
                    <a:pt x="168" y="84"/>
                    <a:pt x="182" y="97"/>
                  </a:cubicBezTo>
                  <a:cubicBezTo>
                    <a:pt x="182" y="97"/>
                    <a:pt x="183" y="98"/>
                    <a:pt x="183" y="98"/>
                  </a:cubicBezTo>
                  <a:cubicBezTo>
                    <a:pt x="186" y="93"/>
                    <a:pt x="187" y="88"/>
                    <a:pt x="187" y="82"/>
                  </a:cubicBezTo>
                  <a:cubicBezTo>
                    <a:pt x="187" y="64"/>
                    <a:pt x="172" y="49"/>
                    <a:pt x="154" y="49"/>
                  </a:cubicBezTo>
                  <a:cubicBezTo>
                    <a:pt x="146" y="49"/>
                    <a:pt x="138" y="52"/>
                    <a:pt x="132" y="57"/>
                  </a:cubicBezTo>
                  <a:cubicBezTo>
                    <a:pt x="132" y="25"/>
                    <a:pt x="106" y="0"/>
                    <a:pt x="75" y="0"/>
                  </a:cubicBezTo>
                  <a:cubicBezTo>
                    <a:pt x="43" y="0"/>
                    <a:pt x="17" y="26"/>
                    <a:pt x="17" y="58"/>
                  </a:cubicBezTo>
                  <a:cubicBezTo>
                    <a:pt x="17" y="64"/>
                    <a:pt x="18" y="69"/>
                    <a:pt x="20" y="75"/>
                  </a:cubicBezTo>
                  <a:cubicBezTo>
                    <a:pt x="9" y="75"/>
                    <a:pt x="0" y="84"/>
                    <a:pt x="0" y="95"/>
                  </a:cubicBezTo>
                  <a:cubicBezTo>
                    <a:pt x="0" y="106"/>
                    <a:pt x="9" y="115"/>
                    <a:pt x="20"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kern="0">
                <a:solidFill>
                  <a:prstClr val="black"/>
                </a:solidFill>
              </a:endParaRPr>
            </a:p>
          </p:txBody>
        </p:sp>
        <p:sp>
          <p:nvSpPr>
            <p:cNvPr id="24" name="Freeform 70">
              <a:extLst>
                <a:ext uri="{FF2B5EF4-FFF2-40B4-BE49-F238E27FC236}">
                  <a16:creationId xmlns:a16="http://schemas.microsoft.com/office/drawing/2014/main" id="{924AFAE6-5541-4076-88A0-11AA850BC7F4}"/>
                </a:ext>
              </a:extLst>
            </p:cNvPr>
            <p:cNvSpPr/>
            <p:nvPr/>
          </p:nvSpPr>
          <p:spPr bwMode="auto">
            <a:xfrm>
              <a:off x="5902326" y="1395413"/>
              <a:ext cx="447675" cy="276225"/>
            </a:xfrm>
            <a:custGeom>
              <a:avLst/>
              <a:gdLst>
                <a:gd name="T0" fmla="*/ 175 w 213"/>
                <a:gd name="T1" fmla="*/ 55 h 131"/>
                <a:gd name="T2" fmla="*/ 151 w 213"/>
                <a:gd name="T3" fmla="*/ 64 h 131"/>
                <a:gd name="T4" fmla="*/ 133 w 213"/>
                <a:gd name="T5" fmla="*/ 21 h 131"/>
                <a:gd name="T6" fmla="*/ 85 w 213"/>
                <a:gd name="T7" fmla="*/ 0 h 131"/>
                <a:gd name="T8" fmla="*/ 29 w 213"/>
                <a:gd name="T9" fmla="*/ 32 h 131"/>
                <a:gd name="T10" fmla="*/ 20 w 213"/>
                <a:gd name="T11" fmla="*/ 66 h 131"/>
                <a:gd name="T12" fmla="*/ 23 w 213"/>
                <a:gd name="T13" fmla="*/ 85 h 131"/>
                <a:gd name="T14" fmla="*/ 0 w 213"/>
                <a:gd name="T15" fmla="*/ 108 h 131"/>
                <a:gd name="T16" fmla="*/ 23 w 213"/>
                <a:gd name="T17" fmla="*/ 131 h 131"/>
                <a:gd name="T18" fmla="*/ 85 w 213"/>
                <a:gd name="T19" fmla="*/ 131 h 131"/>
                <a:gd name="T20" fmla="*/ 88 w 213"/>
                <a:gd name="T21" fmla="*/ 131 h 131"/>
                <a:gd name="T22" fmla="*/ 175 w 213"/>
                <a:gd name="T23" fmla="*/ 131 h 131"/>
                <a:gd name="T24" fmla="*/ 213 w 213"/>
                <a:gd name="T25" fmla="*/ 93 h 131"/>
                <a:gd name="T26" fmla="*/ 175 w 213"/>
                <a:gd name="T27" fmla="*/ 5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3" h="131">
                  <a:moveTo>
                    <a:pt x="175" y="55"/>
                  </a:moveTo>
                  <a:cubicBezTo>
                    <a:pt x="166" y="55"/>
                    <a:pt x="157" y="59"/>
                    <a:pt x="151" y="64"/>
                  </a:cubicBezTo>
                  <a:cubicBezTo>
                    <a:pt x="151" y="47"/>
                    <a:pt x="144" y="32"/>
                    <a:pt x="133" y="21"/>
                  </a:cubicBezTo>
                  <a:cubicBezTo>
                    <a:pt x="121" y="8"/>
                    <a:pt x="104" y="0"/>
                    <a:pt x="85" y="0"/>
                  </a:cubicBezTo>
                  <a:cubicBezTo>
                    <a:pt x="61" y="0"/>
                    <a:pt x="41" y="13"/>
                    <a:pt x="29" y="32"/>
                  </a:cubicBezTo>
                  <a:cubicBezTo>
                    <a:pt x="23" y="42"/>
                    <a:pt x="20" y="53"/>
                    <a:pt x="20" y="66"/>
                  </a:cubicBezTo>
                  <a:cubicBezTo>
                    <a:pt x="20" y="72"/>
                    <a:pt x="21" y="79"/>
                    <a:pt x="23" y="85"/>
                  </a:cubicBezTo>
                  <a:cubicBezTo>
                    <a:pt x="10" y="85"/>
                    <a:pt x="0" y="95"/>
                    <a:pt x="0" y="108"/>
                  </a:cubicBezTo>
                  <a:cubicBezTo>
                    <a:pt x="0" y="121"/>
                    <a:pt x="11" y="131"/>
                    <a:pt x="23" y="131"/>
                  </a:cubicBezTo>
                  <a:cubicBezTo>
                    <a:pt x="85" y="131"/>
                    <a:pt x="85" y="131"/>
                    <a:pt x="85" y="131"/>
                  </a:cubicBezTo>
                  <a:cubicBezTo>
                    <a:pt x="88" y="131"/>
                    <a:pt x="88" y="131"/>
                    <a:pt x="88" y="131"/>
                  </a:cubicBezTo>
                  <a:cubicBezTo>
                    <a:pt x="175" y="131"/>
                    <a:pt x="175" y="131"/>
                    <a:pt x="175" y="131"/>
                  </a:cubicBezTo>
                  <a:cubicBezTo>
                    <a:pt x="196" y="131"/>
                    <a:pt x="213" y="114"/>
                    <a:pt x="213" y="93"/>
                  </a:cubicBezTo>
                  <a:cubicBezTo>
                    <a:pt x="213" y="72"/>
                    <a:pt x="196" y="55"/>
                    <a:pt x="17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kern="0">
                <a:solidFill>
                  <a:prstClr val="black"/>
                </a:solidFill>
              </a:endParaRPr>
            </a:p>
          </p:txBody>
        </p:sp>
      </p:grpSp>
      <p:pic>
        <p:nvPicPr>
          <p:cNvPr id="33" name="图片 32">
            <a:extLst>
              <a:ext uri="{FF2B5EF4-FFF2-40B4-BE49-F238E27FC236}">
                <a16:creationId xmlns:a16="http://schemas.microsoft.com/office/drawing/2014/main" id="{40037255-F6B3-4E76-B74D-1C859C9B6943}"/>
              </a:ext>
            </a:extLst>
          </p:cNvPr>
          <p:cNvPicPr>
            <a:picLocks noChangeAspect="1"/>
          </p:cNvPicPr>
          <p:nvPr/>
        </p:nvPicPr>
        <p:blipFill rotWithShape="1">
          <a:blip r:embed="rId3">
            <a:extLst>
              <a:ext uri="{28A0092B-C50C-407E-A947-70E740481C1C}">
                <a14:useLocalDpi xmlns:a14="http://schemas.microsoft.com/office/drawing/2010/main" val="0"/>
              </a:ext>
            </a:extLst>
          </a:blip>
          <a:srcRect b="64670"/>
          <a:stretch/>
        </p:blipFill>
        <p:spPr>
          <a:xfrm>
            <a:off x="459924" y="1885491"/>
            <a:ext cx="3914775" cy="1844134"/>
          </a:xfrm>
          <a:prstGeom prst="rect">
            <a:avLst/>
          </a:prstGeom>
        </p:spPr>
      </p:pic>
      <p:sp>
        <p:nvSpPr>
          <p:cNvPr id="34" name="文本框 33">
            <a:extLst>
              <a:ext uri="{FF2B5EF4-FFF2-40B4-BE49-F238E27FC236}">
                <a16:creationId xmlns:a16="http://schemas.microsoft.com/office/drawing/2014/main" id="{D07183DE-7736-4BEC-9C00-C2EDFDC265DD}"/>
              </a:ext>
            </a:extLst>
          </p:cNvPr>
          <p:cNvSpPr txBox="1"/>
          <p:nvPr/>
        </p:nvSpPr>
        <p:spPr>
          <a:xfrm flipH="1">
            <a:off x="5227670" y="1332385"/>
            <a:ext cx="1496615" cy="276999"/>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200" b="1" dirty="0">
                <a:solidFill>
                  <a:schemeClr val="bg2">
                    <a:lumMod val="10000"/>
                  </a:schemeClr>
                </a:solidFill>
                <a:latin typeface="微软雅黑" panose="020B0503020204020204" charset="-122"/>
                <a:ea typeface="微软雅黑" panose="020B0503020204020204" charset="-122"/>
                <a:sym typeface="Arial" panose="020B0604020202020204" pitchFamily="34" charset="0"/>
              </a:rPr>
              <a:t>单 击 键 入 标 题 </a:t>
            </a:r>
          </a:p>
        </p:txBody>
      </p:sp>
      <p:sp>
        <p:nvSpPr>
          <p:cNvPr id="35" name="文本框 34">
            <a:extLst>
              <a:ext uri="{FF2B5EF4-FFF2-40B4-BE49-F238E27FC236}">
                <a16:creationId xmlns:a16="http://schemas.microsoft.com/office/drawing/2014/main" id="{37549AB2-B24C-4E54-9649-6374FC35D968}"/>
              </a:ext>
            </a:extLst>
          </p:cNvPr>
          <p:cNvSpPr txBox="1"/>
          <p:nvPr/>
        </p:nvSpPr>
        <p:spPr>
          <a:xfrm>
            <a:off x="5203777" y="1608492"/>
            <a:ext cx="3407460" cy="553998"/>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36" name="文本框 35">
            <a:extLst>
              <a:ext uri="{FF2B5EF4-FFF2-40B4-BE49-F238E27FC236}">
                <a16:creationId xmlns:a16="http://schemas.microsoft.com/office/drawing/2014/main" id="{088C1179-ADA7-4D6A-92B0-B078EFF9A2D9}"/>
              </a:ext>
            </a:extLst>
          </p:cNvPr>
          <p:cNvSpPr txBox="1"/>
          <p:nvPr/>
        </p:nvSpPr>
        <p:spPr>
          <a:xfrm flipH="1">
            <a:off x="5227670" y="2297163"/>
            <a:ext cx="1496615" cy="276999"/>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200" b="1" dirty="0">
                <a:solidFill>
                  <a:schemeClr val="bg2">
                    <a:lumMod val="10000"/>
                  </a:schemeClr>
                </a:solidFill>
                <a:latin typeface="微软雅黑" panose="020B0503020204020204" charset="-122"/>
                <a:ea typeface="微软雅黑" panose="020B0503020204020204" charset="-122"/>
                <a:sym typeface="Arial" panose="020B0604020202020204" pitchFamily="34" charset="0"/>
              </a:rPr>
              <a:t>单 击 键 入 标 题 </a:t>
            </a:r>
          </a:p>
        </p:txBody>
      </p:sp>
      <p:sp>
        <p:nvSpPr>
          <p:cNvPr id="37" name="文本框 36">
            <a:extLst>
              <a:ext uri="{FF2B5EF4-FFF2-40B4-BE49-F238E27FC236}">
                <a16:creationId xmlns:a16="http://schemas.microsoft.com/office/drawing/2014/main" id="{0DED380C-2B74-4988-9C2E-F931E4B29853}"/>
              </a:ext>
            </a:extLst>
          </p:cNvPr>
          <p:cNvSpPr txBox="1"/>
          <p:nvPr/>
        </p:nvSpPr>
        <p:spPr>
          <a:xfrm>
            <a:off x="5203777" y="2573270"/>
            <a:ext cx="3407460" cy="553998"/>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38" name="文本框 37">
            <a:extLst>
              <a:ext uri="{FF2B5EF4-FFF2-40B4-BE49-F238E27FC236}">
                <a16:creationId xmlns:a16="http://schemas.microsoft.com/office/drawing/2014/main" id="{5850105D-F824-45EF-893A-003A23400B7A}"/>
              </a:ext>
            </a:extLst>
          </p:cNvPr>
          <p:cNvSpPr txBox="1"/>
          <p:nvPr/>
        </p:nvSpPr>
        <p:spPr>
          <a:xfrm flipH="1">
            <a:off x="5227670" y="3261941"/>
            <a:ext cx="1496615" cy="276999"/>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200" b="1" dirty="0">
                <a:solidFill>
                  <a:schemeClr val="bg2">
                    <a:lumMod val="10000"/>
                  </a:schemeClr>
                </a:solidFill>
                <a:latin typeface="微软雅黑" panose="020B0503020204020204" charset="-122"/>
                <a:ea typeface="微软雅黑" panose="020B0503020204020204" charset="-122"/>
                <a:sym typeface="Arial" panose="020B0604020202020204" pitchFamily="34" charset="0"/>
              </a:rPr>
              <a:t>单 击 键 入 标 题 </a:t>
            </a:r>
          </a:p>
        </p:txBody>
      </p:sp>
      <p:sp>
        <p:nvSpPr>
          <p:cNvPr id="39" name="文本框 38">
            <a:extLst>
              <a:ext uri="{FF2B5EF4-FFF2-40B4-BE49-F238E27FC236}">
                <a16:creationId xmlns:a16="http://schemas.microsoft.com/office/drawing/2014/main" id="{464B4009-F851-4527-B6BC-4C3BE57A5CF9}"/>
              </a:ext>
            </a:extLst>
          </p:cNvPr>
          <p:cNvSpPr txBox="1"/>
          <p:nvPr/>
        </p:nvSpPr>
        <p:spPr>
          <a:xfrm>
            <a:off x="5203777" y="3538048"/>
            <a:ext cx="3407460" cy="553998"/>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9116826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down)">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down)">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5" grpId="0"/>
      <p:bldP spid="37"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3BE7920-FDA4-463D-AF4D-440E4FDBDA89}"/>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65F64EAC-C257-4061-A6A0-3DA582BB764D}"/>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sp>
        <p:nvSpPr>
          <p:cNvPr id="4" name="Freeform: Shape 2">
            <a:extLst>
              <a:ext uri="{FF2B5EF4-FFF2-40B4-BE49-F238E27FC236}">
                <a16:creationId xmlns:a16="http://schemas.microsoft.com/office/drawing/2014/main" id="{F7C9D50F-3DDE-4732-8F87-0D7CEE078C46}"/>
              </a:ext>
            </a:extLst>
          </p:cNvPr>
          <p:cNvSpPr>
            <a:spLocks/>
          </p:cNvSpPr>
          <p:nvPr/>
        </p:nvSpPr>
        <p:spPr bwMode="auto">
          <a:xfrm>
            <a:off x="3156816" y="2510236"/>
            <a:ext cx="1395368" cy="1324680"/>
          </a:xfrm>
          <a:custGeom>
            <a:avLst/>
            <a:gdLst>
              <a:gd name="T0" fmla="*/ 2175 w 3041"/>
              <a:gd name="T1" fmla="*/ 6 h 2885"/>
              <a:gd name="T2" fmla="*/ 2262 w 3041"/>
              <a:gd name="T3" fmla="*/ 38 h 2885"/>
              <a:gd name="T4" fmla="*/ 2337 w 3041"/>
              <a:gd name="T5" fmla="*/ 93 h 2885"/>
              <a:gd name="T6" fmla="*/ 2407 w 3041"/>
              <a:gd name="T7" fmla="*/ 196 h 2885"/>
              <a:gd name="T8" fmla="*/ 2429 w 3041"/>
              <a:gd name="T9" fmla="*/ 288 h 2885"/>
              <a:gd name="T10" fmla="*/ 2427 w 3041"/>
              <a:gd name="T11" fmla="*/ 374 h 2885"/>
              <a:gd name="T12" fmla="*/ 2413 w 3041"/>
              <a:gd name="T13" fmla="*/ 425 h 2885"/>
              <a:gd name="T14" fmla="*/ 2380 w 3041"/>
              <a:gd name="T15" fmla="*/ 493 h 2885"/>
              <a:gd name="T16" fmla="*/ 2351 w 3041"/>
              <a:gd name="T17" fmla="*/ 531 h 2885"/>
              <a:gd name="T18" fmla="*/ 2321 w 3041"/>
              <a:gd name="T19" fmla="*/ 563 h 2885"/>
              <a:gd name="T20" fmla="*/ 3041 w 3041"/>
              <a:gd name="T21" fmla="*/ 577 h 2885"/>
              <a:gd name="T22" fmla="*/ 2999 w 3041"/>
              <a:gd name="T23" fmla="*/ 1397 h 2885"/>
              <a:gd name="T24" fmla="*/ 2954 w 3041"/>
              <a:gd name="T25" fmla="*/ 1383 h 2885"/>
              <a:gd name="T26" fmla="*/ 2881 w 3041"/>
              <a:gd name="T27" fmla="*/ 1372 h 2885"/>
              <a:gd name="T28" fmla="*/ 2818 w 3041"/>
              <a:gd name="T29" fmla="*/ 1372 h 2885"/>
              <a:gd name="T30" fmla="*/ 2708 w 3041"/>
              <a:gd name="T31" fmla="*/ 1400 h 2885"/>
              <a:gd name="T32" fmla="*/ 2613 w 3041"/>
              <a:gd name="T33" fmla="*/ 1457 h 2885"/>
              <a:gd name="T34" fmla="*/ 2538 w 3041"/>
              <a:gd name="T35" fmla="*/ 1538 h 2885"/>
              <a:gd name="T36" fmla="*/ 2491 w 3041"/>
              <a:gd name="T37" fmla="*/ 1638 h 2885"/>
              <a:gd name="T38" fmla="*/ 2475 w 3041"/>
              <a:gd name="T39" fmla="*/ 1713 h 2885"/>
              <a:gd name="T40" fmla="*/ 2473 w 3041"/>
              <a:gd name="T41" fmla="*/ 1772 h 2885"/>
              <a:gd name="T42" fmla="*/ 2491 w 3041"/>
              <a:gd name="T43" fmla="*/ 1867 h 2885"/>
              <a:gd name="T44" fmla="*/ 2538 w 3041"/>
              <a:gd name="T45" fmla="*/ 1967 h 2885"/>
              <a:gd name="T46" fmla="*/ 2613 w 3041"/>
              <a:gd name="T47" fmla="*/ 2049 h 2885"/>
              <a:gd name="T48" fmla="*/ 2708 w 3041"/>
              <a:gd name="T49" fmla="*/ 2106 h 2885"/>
              <a:gd name="T50" fmla="*/ 2818 w 3041"/>
              <a:gd name="T51" fmla="*/ 2135 h 2885"/>
              <a:gd name="T52" fmla="*/ 2881 w 3041"/>
              <a:gd name="T53" fmla="*/ 2136 h 2885"/>
              <a:gd name="T54" fmla="*/ 2954 w 3041"/>
              <a:gd name="T55" fmla="*/ 2125 h 2885"/>
              <a:gd name="T56" fmla="*/ 2999 w 3041"/>
              <a:gd name="T57" fmla="*/ 2111 h 2885"/>
              <a:gd name="T58" fmla="*/ 2276 w 3041"/>
              <a:gd name="T59" fmla="*/ 2882 h 2885"/>
              <a:gd name="T60" fmla="*/ 2180 w 3041"/>
              <a:gd name="T61" fmla="*/ 2871 h 2885"/>
              <a:gd name="T62" fmla="*/ 2075 w 3041"/>
              <a:gd name="T63" fmla="*/ 2827 h 2885"/>
              <a:gd name="T64" fmla="*/ 2010 w 3041"/>
              <a:gd name="T65" fmla="*/ 2769 h 2885"/>
              <a:gd name="T66" fmla="*/ 1929 w 3041"/>
              <a:gd name="T67" fmla="*/ 2658 h 2885"/>
              <a:gd name="T68" fmla="*/ 1848 w 3041"/>
              <a:gd name="T69" fmla="*/ 2509 h 2885"/>
              <a:gd name="T70" fmla="*/ 1637 w 3041"/>
              <a:gd name="T71" fmla="*/ 2086 h 2885"/>
              <a:gd name="T72" fmla="*/ 1440 w 3041"/>
              <a:gd name="T73" fmla="*/ 1732 h 2885"/>
              <a:gd name="T74" fmla="*/ 1310 w 3041"/>
              <a:gd name="T75" fmla="*/ 1526 h 2885"/>
              <a:gd name="T76" fmla="*/ 1130 w 3041"/>
              <a:gd name="T77" fmla="*/ 1307 h 2885"/>
              <a:gd name="T78" fmla="*/ 989 w 3041"/>
              <a:gd name="T79" fmla="*/ 1170 h 2885"/>
              <a:gd name="T80" fmla="*/ 795 w 3041"/>
              <a:gd name="T81" fmla="*/ 1023 h 2885"/>
              <a:gd name="T82" fmla="*/ 651 w 3041"/>
              <a:gd name="T83" fmla="*/ 929 h 2885"/>
              <a:gd name="T84" fmla="*/ 375 w 3041"/>
              <a:gd name="T85" fmla="*/ 780 h 2885"/>
              <a:gd name="T86" fmla="*/ 132 w 3041"/>
              <a:gd name="T87" fmla="*/ 656 h 2885"/>
              <a:gd name="T88" fmla="*/ 0 w 3041"/>
              <a:gd name="T89" fmla="*/ 572 h 2885"/>
              <a:gd name="T90" fmla="*/ 1916 w 3041"/>
              <a:gd name="T91" fmla="*/ 575 h 2885"/>
              <a:gd name="T92" fmla="*/ 1883 w 3041"/>
              <a:gd name="T93" fmla="*/ 547 h 2885"/>
              <a:gd name="T94" fmla="*/ 1854 w 3041"/>
              <a:gd name="T95" fmla="*/ 514 h 2885"/>
              <a:gd name="T96" fmla="*/ 1814 w 3041"/>
              <a:gd name="T97" fmla="*/ 449 h 2885"/>
              <a:gd name="T98" fmla="*/ 1792 w 3041"/>
              <a:gd name="T99" fmla="*/ 374 h 2885"/>
              <a:gd name="T100" fmla="*/ 1788 w 3041"/>
              <a:gd name="T101" fmla="*/ 320 h 2885"/>
              <a:gd name="T102" fmla="*/ 1813 w 3041"/>
              <a:gd name="T103" fmla="*/ 195 h 2885"/>
              <a:gd name="T104" fmla="*/ 1862 w 3041"/>
              <a:gd name="T105" fmla="*/ 115 h 2885"/>
              <a:gd name="T106" fmla="*/ 1930 w 3041"/>
              <a:gd name="T107" fmla="*/ 54 h 2885"/>
              <a:gd name="T108" fmla="*/ 2014 w 3041"/>
              <a:gd name="T109" fmla="*/ 14 h 2885"/>
              <a:gd name="T110" fmla="*/ 2110 w 3041"/>
              <a:gd name="T111" fmla="*/ 0 h 2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41" h="2885">
                <a:moveTo>
                  <a:pt x="2110" y="0"/>
                </a:moveTo>
                <a:lnTo>
                  <a:pt x="2110" y="0"/>
                </a:lnTo>
                <a:lnTo>
                  <a:pt x="2143" y="1"/>
                </a:lnTo>
                <a:lnTo>
                  <a:pt x="2175" y="6"/>
                </a:lnTo>
                <a:lnTo>
                  <a:pt x="2205" y="14"/>
                </a:lnTo>
                <a:lnTo>
                  <a:pt x="2235" y="25"/>
                </a:lnTo>
                <a:lnTo>
                  <a:pt x="2235" y="25"/>
                </a:lnTo>
                <a:lnTo>
                  <a:pt x="2262" y="38"/>
                </a:lnTo>
                <a:lnTo>
                  <a:pt x="2289" y="54"/>
                </a:lnTo>
                <a:lnTo>
                  <a:pt x="2314" y="73"/>
                </a:lnTo>
                <a:lnTo>
                  <a:pt x="2337" y="93"/>
                </a:lnTo>
                <a:lnTo>
                  <a:pt x="2337" y="93"/>
                </a:lnTo>
                <a:lnTo>
                  <a:pt x="2357" y="117"/>
                </a:lnTo>
                <a:lnTo>
                  <a:pt x="2376" y="141"/>
                </a:lnTo>
                <a:lnTo>
                  <a:pt x="2392" y="168"/>
                </a:lnTo>
                <a:lnTo>
                  <a:pt x="2407" y="196"/>
                </a:lnTo>
                <a:lnTo>
                  <a:pt x="2407" y="196"/>
                </a:lnTo>
                <a:lnTo>
                  <a:pt x="2416" y="225"/>
                </a:lnTo>
                <a:lnTo>
                  <a:pt x="2424" y="257"/>
                </a:lnTo>
                <a:lnTo>
                  <a:pt x="2429" y="288"/>
                </a:lnTo>
                <a:lnTo>
                  <a:pt x="2432" y="322"/>
                </a:lnTo>
                <a:lnTo>
                  <a:pt x="2432" y="322"/>
                </a:lnTo>
                <a:lnTo>
                  <a:pt x="2430" y="349"/>
                </a:lnTo>
                <a:lnTo>
                  <a:pt x="2427" y="374"/>
                </a:lnTo>
                <a:lnTo>
                  <a:pt x="2427" y="374"/>
                </a:lnTo>
                <a:lnTo>
                  <a:pt x="2421" y="399"/>
                </a:lnTo>
                <a:lnTo>
                  <a:pt x="2413" y="425"/>
                </a:lnTo>
                <a:lnTo>
                  <a:pt x="2413" y="425"/>
                </a:lnTo>
                <a:lnTo>
                  <a:pt x="2403" y="449"/>
                </a:lnTo>
                <a:lnTo>
                  <a:pt x="2392" y="472"/>
                </a:lnTo>
                <a:lnTo>
                  <a:pt x="2392" y="472"/>
                </a:lnTo>
                <a:lnTo>
                  <a:pt x="2380" y="493"/>
                </a:lnTo>
                <a:lnTo>
                  <a:pt x="2365" y="515"/>
                </a:lnTo>
                <a:lnTo>
                  <a:pt x="2365" y="515"/>
                </a:lnTo>
                <a:lnTo>
                  <a:pt x="2351" y="531"/>
                </a:lnTo>
                <a:lnTo>
                  <a:pt x="2351" y="531"/>
                </a:lnTo>
                <a:lnTo>
                  <a:pt x="2337" y="547"/>
                </a:lnTo>
                <a:lnTo>
                  <a:pt x="2337" y="547"/>
                </a:lnTo>
                <a:lnTo>
                  <a:pt x="2321" y="563"/>
                </a:lnTo>
                <a:lnTo>
                  <a:pt x="2321" y="563"/>
                </a:lnTo>
                <a:lnTo>
                  <a:pt x="2303" y="575"/>
                </a:lnTo>
                <a:lnTo>
                  <a:pt x="2353" y="575"/>
                </a:lnTo>
                <a:lnTo>
                  <a:pt x="2394" y="575"/>
                </a:lnTo>
                <a:lnTo>
                  <a:pt x="3041" y="577"/>
                </a:lnTo>
                <a:lnTo>
                  <a:pt x="3041" y="1418"/>
                </a:lnTo>
                <a:lnTo>
                  <a:pt x="3041" y="1418"/>
                </a:lnTo>
                <a:lnTo>
                  <a:pt x="3021" y="1407"/>
                </a:lnTo>
                <a:lnTo>
                  <a:pt x="2999" y="1397"/>
                </a:lnTo>
                <a:lnTo>
                  <a:pt x="2999" y="1397"/>
                </a:lnTo>
                <a:lnTo>
                  <a:pt x="2976" y="1389"/>
                </a:lnTo>
                <a:lnTo>
                  <a:pt x="2954" y="1383"/>
                </a:lnTo>
                <a:lnTo>
                  <a:pt x="2954" y="1383"/>
                </a:lnTo>
                <a:lnTo>
                  <a:pt x="2930" y="1378"/>
                </a:lnTo>
                <a:lnTo>
                  <a:pt x="2907" y="1373"/>
                </a:lnTo>
                <a:lnTo>
                  <a:pt x="2907" y="1373"/>
                </a:lnTo>
                <a:lnTo>
                  <a:pt x="2881" y="1372"/>
                </a:lnTo>
                <a:lnTo>
                  <a:pt x="2857" y="1370"/>
                </a:lnTo>
                <a:lnTo>
                  <a:pt x="2857" y="1370"/>
                </a:lnTo>
                <a:lnTo>
                  <a:pt x="2837" y="1370"/>
                </a:lnTo>
                <a:lnTo>
                  <a:pt x="2818" y="1372"/>
                </a:lnTo>
                <a:lnTo>
                  <a:pt x="2799" y="1375"/>
                </a:lnTo>
                <a:lnTo>
                  <a:pt x="2780" y="1378"/>
                </a:lnTo>
                <a:lnTo>
                  <a:pt x="2743" y="1388"/>
                </a:lnTo>
                <a:lnTo>
                  <a:pt x="2708" y="1400"/>
                </a:lnTo>
                <a:lnTo>
                  <a:pt x="2708" y="1400"/>
                </a:lnTo>
                <a:lnTo>
                  <a:pt x="2675" y="1416"/>
                </a:lnTo>
                <a:lnTo>
                  <a:pt x="2643" y="1435"/>
                </a:lnTo>
                <a:lnTo>
                  <a:pt x="2613" y="1457"/>
                </a:lnTo>
                <a:lnTo>
                  <a:pt x="2586" y="1483"/>
                </a:lnTo>
                <a:lnTo>
                  <a:pt x="2586" y="1483"/>
                </a:lnTo>
                <a:lnTo>
                  <a:pt x="2560" y="1510"/>
                </a:lnTo>
                <a:lnTo>
                  <a:pt x="2538" y="1538"/>
                </a:lnTo>
                <a:lnTo>
                  <a:pt x="2519" y="1570"/>
                </a:lnTo>
                <a:lnTo>
                  <a:pt x="2503" y="1603"/>
                </a:lnTo>
                <a:lnTo>
                  <a:pt x="2503" y="1603"/>
                </a:lnTo>
                <a:lnTo>
                  <a:pt x="2491" y="1638"/>
                </a:lnTo>
                <a:lnTo>
                  <a:pt x="2486" y="1657"/>
                </a:lnTo>
                <a:lnTo>
                  <a:pt x="2481" y="1675"/>
                </a:lnTo>
                <a:lnTo>
                  <a:pt x="2478" y="1694"/>
                </a:lnTo>
                <a:lnTo>
                  <a:pt x="2475" y="1713"/>
                </a:lnTo>
                <a:lnTo>
                  <a:pt x="2473" y="1734"/>
                </a:lnTo>
                <a:lnTo>
                  <a:pt x="2473" y="1753"/>
                </a:lnTo>
                <a:lnTo>
                  <a:pt x="2473" y="1753"/>
                </a:lnTo>
                <a:lnTo>
                  <a:pt x="2473" y="1772"/>
                </a:lnTo>
                <a:lnTo>
                  <a:pt x="2475" y="1792"/>
                </a:lnTo>
                <a:lnTo>
                  <a:pt x="2478" y="1811"/>
                </a:lnTo>
                <a:lnTo>
                  <a:pt x="2481" y="1830"/>
                </a:lnTo>
                <a:lnTo>
                  <a:pt x="2491" y="1867"/>
                </a:lnTo>
                <a:lnTo>
                  <a:pt x="2503" y="1902"/>
                </a:lnTo>
                <a:lnTo>
                  <a:pt x="2503" y="1902"/>
                </a:lnTo>
                <a:lnTo>
                  <a:pt x="2519" y="1935"/>
                </a:lnTo>
                <a:lnTo>
                  <a:pt x="2538" y="1967"/>
                </a:lnTo>
                <a:lnTo>
                  <a:pt x="2560" y="1997"/>
                </a:lnTo>
                <a:lnTo>
                  <a:pt x="2586" y="2024"/>
                </a:lnTo>
                <a:lnTo>
                  <a:pt x="2586" y="2024"/>
                </a:lnTo>
                <a:lnTo>
                  <a:pt x="2613" y="2049"/>
                </a:lnTo>
                <a:lnTo>
                  <a:pt x="2643" y="2071"/>
                </a:lnTo>
                <a:lnTo>
                  <a:pt x="2675" y="2090"/>
                </a:lnTo>
                <a:lnTo>
                  <a:pt x="2708" y="2106"/>
                </a:lnTo>
                <a:lnTo>
                  <a:pt x="2708" y="2106"/>
                </a:lnTo>
                <a:lnTo>
                  <a:pt x="2743" y="2119"/>
                </a:lnTo>
                <a:lnTo>
                  <a:pt x="2780" y="2129"/>
                </a:lnTo>
                <a:lnTo>
                  <a:pt x="2799" y="2133"/>
                </a:lnTo>
                <a:lnTo>
                  <a:pt x="2818" y="2135"/>
                </a:lnTo>
                <a:lnTo>
                  <a:pt x="2837" y="2136"/>
                </a:lnTo>
                <a:lnTo>
                  <a:pt x="2857" y="2136"/>
                </a:lnTo>
                <a:lnTo>
                  <a:pt x="2857" y="2136"/>
                </a:lnTo>
                <a:lnTo>
                  <a:pt x="2881" y="2136"/>
                </a:lnTo>
                <a:lnTo>
                  <a:pt x="2907" y="2135"/>
                </a:lnTo>
                <a:lnTo>
                  <a:pt x="2907" y="2135"/>
                </a:lnTo>
                <a:lnTo>
                  <a:pt x="2930" y="2130"/>
                </a:lnTo>
                <a:lnTo>
                  <a:pt x="2954" y="2125"/>
                </a:lnTo>
                <a:lnTo>
                  <a:pt x="2954" y="2125"/>
                </a:lnTo>
                <a:lnTo>
                  <a:pt x="2976" y="2119"/>
                </a:lnTo>
                <a:lnTo>
                  <a:pt x="2999" y="2111"/>
                </a:lnTo>
                <a:lnTo>
                  <a:pt x="2999" y="2111"/>
                </a:lnTo>
                <a:lnTo>
                  <a:pt x="3021" y="2102"/>
                </a:lnTo>
                <a:lnTo>
                  <a:pt x="3041" y="2090"/>
                </a:lnTo>
                <a:lnTo>
                  <a:pt x="3041" y="2885"/>
                </a:lnTo>
                <a:lnTo>
                  <a:pt x="2276" y="2882"/>
                </a:lnTo>
                <a:lnTo>
                  <a:pt x="2276" y="2882"/>
                </a:lnTo>
                <a:lnTo>
                  <a:pt x="2243" y="2880"/>
                </a:lnTo>
                <a:lnTo>
                  <a:pt x="2210" y="2877"/>
                </a:lnTo>
                <a:lnTo>
                  <a:pt x="2180" y="2871"/>
                </a:lnTo>
                <a:lnTo>
                  <a:pt x="2151" y="2863"/>
                </a:lnTo>
                <a:lnTo>
                  <a:pt x="2126" y="2854"/>
                </a:lnTo>
                <a:lnTo>
                  <a:pt x="2100" y="2841"/>
                </a:lnTo>
                <a:lnTo>
                  <a:pt x="2075" y="2827"/>
                </a:lnTo>
                <a:lnTo>
                  <a:pt x="2053" y="2809"/>
                </a:lnTo>
                <a:lnTo>
                  <a:pt x="2053" y="2809"/>
                </a:lnTo>
                <a:lnTo>
                  <a:pt x="2030" y="2790"/>
                </a:lnTo>
                <a:lnTo>
                  <a:pt x="2010" y="2769"/>
                </a:lnTo>
                <a:lnTo>
                  <a:pt x="1989" y="2746"/>
                </a:lnTo>
                <a:lnTo>
                  <a:pt x="1968" y="2719"/>
                </a:lnTo>
                <a:lnTo>
                  <a:pt x="1949" y="2690"/>
                </a:lnTo>
                <a:lnTo>
                  <a:pt x="1929" y="2658"/>
                </a:lnTo>
                <a:lnTo>
                  <a:pt x="1910" y="2625"/>
                </a:lnTo>
                <a:lnTo>
                  <a:pt x="1889" y="2589"/>
                </a:lnTo>
                <a:lnTo>
                  <a:pt x="1889" y="2589"/>
                </a:lnTo>
                <a:lnTo>
                  <a:pt x="1848" y="2509"/>
                </a:lnTo>
                <a:lnTo>
                  <a:pt x="1802" y="2419"/>
                </a:lnTo>
                <a:lnTo>
                  <a:pt x="1699" y="2208"/>
                </a:lnTo>
                <a:lnTo>
                  <a:pt x="1699" y="2208"/>
                </a:lnTo>
                <a:lnTo>
                  <a:pt x="1637" y="2086"/>
                </a:lnTo>
                <a:lnTo>
                  <a:pt x="1565" y="1952"/>
                </a:lnTo>
                <a:lnTo>
                  <a:pt x="1527" y="1883"/>
                </a:lnTo>
                <a:lnTo>
                  <a:pt x="1484" y="1808"/>
                </a:lnTo>
                <a:lnTo>
                  <a:pt x="1440" y="1732"/>
                </a:lnTo>
                <a:lnTo>
                  <a:pt x="1394" y="1653"/>
                </a:lnTo>
                <a:lnTo>
                  <a:pt x="1394" y="1653"/>
                </a:lnTo>
                <a:lnTo>
                  <a:pt x="1353" y="1588"/>
                </a:lnTo>
                <a:lnTo>
                  <a:pt x="1310" y="1526"/>
                </a:lnTo>
                <a:lnTo>
                  <a:pt x="1265" y="1465"/>
                </a:lnTo>
                <a:lnTo>
                  <a:pt x="1221" y="1410"/>
                </a:lnTo>
                <a:lnTo>
                  <a:pt x="1176" y="1358"/>
                </a:lnTo>
                <a:lnTo>
                  <a:pt x="1130" y="1307"/>
                </a:lnTo>
                <a:lnTo>
                  <a:pt x="1083" y="1259"/>
                </a:lnTo>
                <a:lnTo>
                  <a:pt x="1037" y="1213"/>
                </a:lnTo>
                <a:lnTo>
                  <a:pt x="1037" y="1213"/>
                </a:lnTo>
                <a:lnTo>
                  <a:pt x="989" y="1170"/>
                </a:lnTo>
                <a:lnTo>
                  <a:pt x="940" y="1131"/>
                </a:lnTo>
                <a:lnTo>
                  <a:pt x="892" y="1093"/>
                </a:lnTo>
                <a:lnTo>
                  <a:pt x="845" y="1056"/>
                </a:lnTo>
                <a:lnTo>
                  <a:pt x="795" y="1023"/>
                </a:lnTo>
                <a:lnTo>
                  <a:pt x="748" y="990"/>
                </a:lnTo>
                <a:lnTo>
                  <a:pt x="699" y="959"/>
                </a:lnTo>
                <a:lnTo>
                  <a:pt x="651" y="929"/>
                </a:lnTo>
                <a:lnTo>
                  <a:pt x="651" y="929"/>
                </a:lnTo>
                <a:lnTo>
                  <a:pt x="603" y="902"/>
                </a:lnTo>
                <a:lnTo>
                  <a:pt x="557" y="875"/>
                </a:lnTo>
                <a:lnTo>
                  <a:pt x="464" y="826"/>
                </a:lnTo>
                <a:lnTo>
                  <a:pt x="375" y="780"/>
                </a:lnTo>
                <a:lnTo>
                  <a:pt x="289" y="737"/>
                </a:lnTo>
                <a:lnTo>
                  <a:pt x="289" y="737"/>
                </a:lnTo>
                <a:lnTo>
                  <a:pt x="208" y="696"/>
                </a:lnTo>
                <a:lnTo>
                  <a:pt x="132" y="656"/>
                </a:lnTo>
                <a:lnTo>
                  <a:pt x="97" y="636"/>
                </a:lnTo>
                <a:lnTo>
                  <a:pt x="62" y="615"/>
                </a:lnTo>
                <a:lnTo>
                  <a:pt x="30" y="595"/>
                </a:lnTo>
                <a:lnTo>
                  <a:pt x="0" y="572"/>
                </a:lnTo>
                <a:lnTo>
                  <a:pt x="1824" y="575"/>
                </a:lnTo>
                <a:lnTo>
                  <a:pt x="1867" y="575"/>
                </a:lnTo>
                <a:lnTo>
                  <a:pt x="1916" y="575"/>
                </a:lnTo>
                <a:lnTo>
                  <a:pt x="1916" y="575"/>
                </a:lnTo>
                <a:lnTo>
                  <a:pt x="1899" y="561"/>
                </a:lnTo>
                <a:lnTo>
                  <a:pt x="1899" y="561"/>
                </a:lnTo>
                <a:lnTo>
                  <a:pt x="1883" y="547"/>
                </a:lnTo>
                <a:lnTo>
                  <a:pt x="1883" y="547"/>
                </a:lnTo>
                <a:lnTo>
                  <a:pt x="1868" y="531"/>
                </a:lnTo>
                <a:lnTo>
                  <a:pt x="1868" y="531"/>
                </a:lnTo>
                <a:lnTo>
                  <a:pt x="1854" y="514"/>
                </a:lnTo>
                <a:lnTo>
                  <a:pt x="1854" y="514"/>
                </a:lnTo>
                <a:lnTo>
                  <a:pt x="1840" y="493"/>
                </a:lnTo>
                <a:lnTo>
                  <a:pt x="1827" y="471"/>
                </a:lnTo>
                <a:lnTo>
                  <a:pt x="1827" y="471"/>
                </a:lnTo>
                <a:lnTo>
                  <a:pt x="1814" y="449"/>
                </a:lnTo>
                <a:lnTo>
                  <a:pt x="1805" y="425"/>
                </a:lnTo>
                <a:lnTo>
                  <a:pt x="1805" y="425"/>
                </a:lnTo>
                <a:lnTo>
                  <a:pt x="1799" y="399"/>
                </a:lnTo>
                <a:lnTo>
                  <a:pt x="1792" y="374"/>
                </a:lnTo>
                <a:lnTo>
                  <a:pt x="1792" y="374"/>
                </a:lnTo>
                <a:lnTo>
                  <a:pt x="1789" y="347"/>
                </a:lnTo>
                <a:lnTo>
                  <a:pt x="1788" y="320"/>
                </a:lnTo>
                <a:lnTo>
                  <a:pt x="1788" y="320"/>
                </a:lnTo>
                <a:lnTo>
                  <a:pt x="1789" y="288"/>
                </a:lnTo>
                <a:lnTo>
                  <a:pt x="1794" y="255"/>
                </a:lnTo>
                <a:lnTo>
                  <a:pt x="1802" y="225"/>
                </a:lnTo>
                <a:lnTo>
                  <a:pt x="1813" y="195"/>
                </a:lnTo>
                <a:lnTo>
                  <a:pt x="1813" y="195"/>
                </a:lnTo>
                <a:lnTo>
                  <a:pt x="1827" y="168"/>
                </a:lnTo>
                <a:lnTo>
                  <a:pt x="1843" y="141"/>
                </a:lnTo>
                <a:lnTo>
                  <a:pt x="1862" y="115"/>
                </a:lnTo>
                <a:lnTo>
                  <a:pt x="1883" y="93"/>
                </a:lnTo>
                <a:lnTo>
                  <a:pt x="1883" y="93"/>
                </a:lnTo>
                <a:lnTo>
                  <a:pt x="1905" y="73"/>
                </a:lnTo>
                <a:lnTo>
                  <a:pt x="1930" y="54"/>
                </a:lnTo>
                <a:lnTo>
                  <a:pt x="1956" y="38"/>
                </a:lnTo>
                <a:lnTo>
                  <a:pt x="1984" y="23"/>
                </a:lnTo>
                <a:lnTo>
                  <a:pt x="1984" y="23"/>
                </a:lnTo>
                <a:lnTo>
                  <a:pt x="2014" y="14"/>
                </a:lnTo>
                <a:lnTo>
                  <a:pt x="2045" y="6"/>
                </a:lnTo>
                <a:lnTo>
                  <a:pt x="2076" y="1"/>
                </a:lnTo>
                <a:lnTo>
                  <a:pt x="2110" y="0"/>
                </a:lnTo>
                <a:lnTo>
                  <a:pt x="2110" y="0"/>
                </a:lnTo>
                <a:close/>
              </a:path>
            </a:pathLst>
          </a:custGeom>
          <a:solidFill>
            <a:srgbClr val="B3D2EF"/>
          </a:solidFill>
          <a:ln w="19050" cap="rnd">
            <a:solidFill>
              <a:schemeClr val="bg1"/>
            </a:solidFill>
            <a:round/>
            <a:headEnd/>
            <a:tailEnd/>
          </a:ln>
          <a:extLst/>
        </p:spPr>
        <p:txBody>
          <a:bodyPr anchor="ctr"/>
          <a:lstStyle/>
          <a:p>
            <a:pPr algn="ctr"/>
            <a:endParaRPr sz="991" dirty="0"/>
          </a:p>
        </p:txBody>
      </p:sp>
      <p:sp>
        <p:nvSpPr>
          <p:cNvPr id="5" name="Freeform: Shape 3">
            <a:extLst>
              <a:ext uri="{FF2B5EF4-FFF2-40B4-BE49-F238E27FC236}">
                <a16:creationId xmlns:a16="http://schemas.microsoft.com/office/drawing/2014/main" id="{C11A1CC4-AA6D-4694-9C71-786F184BCA7C}"/>
              </a:ext>
            </a:extLst>
          </p:cNvPr>
          <p:cNvSpPr>
            <a:spLocks/>
          </p:cNvSpPr>
          <p:nvPr/>
        </p:nvSpPr>
        <p:spPr bwMode="auto">
          <a:xfrm>
            <a:off x="3070524" y="991859"/>
            <a:ext cx="1738701" cy="1755223"/>
          </a:xfrm>
          <a:custGeom>
            <a:avLst/>
            <a:gdLst>
              <a:gd name="T0" fmla="*/ 2133 w 3789"/>
              <a:gd name="T1" fmla="*/ 10 h 3823"/>
              <a:gd name="T2" fmla="*/ 2240 w 3789"/>
              <a:gd name="T3" fmla="*/ 46 h 3823"/>
              <a:gd name="T4" fmla="*/ 2349 w 3789"/>
              <a:gd name="T5" fmla="*/ 119 h 3823"/>
              <a:gd name="T6" fmla="*/ 2421 w 3789"/>
              <a:gd name="T7" fmla="*/ 203 h 3823"/>
              <a:gd name="T8" fmla="*/ 2471 w 3789"/>
              <a:gd name="T9" fmla="*/ 303 h 3823"/>
              <a:gd name="T10" fmla="*/ 2498 w 3789"/>
              <a:gd name="T11" fmla="*/ 439 h 3823"/>
              <a:gd name="T12" fmla="*/ 2505 w 3789"/>
              <a:gd name="T13" fmla="*/ 1826 h 3823"/>
              <a:gd name="T14" fmla="*/ 2535 w 3789"/>
              <a:gd name="T15" fmla="*/ 1715 h 3823"/>
              <a:gd name="T16" fmla="*/ 2605 w 3789"/>
              <a:gd name="T17" fmla="*/ 1601 h 3823"/>
              <a:gd name="T18" fmla="*/ 2684 w 3789"/>
              <a:gd name="T19" fmla="*/ 1525 h 3823"/>
              <a:gd name="T20" fmla="*/ 2779 w 3789"/>
              <a:gd name="T21" fmla="*/ 1467 h 3823"/>
              <a:gd name="T22" fmla="*/ 2911 w 3789"/>
              <a:gd name="T23" fmla="*/ 1433 h 3823"/>
              <a:gd name="T24" fmla="*/ 3032 w 3789"/>
              <a:gd name="T25" fmla="*/ 1437 h 3823"/>
              <a:gd name="T26" fmla="*/ 3168 w 3789"/>
              <a:gd name="T27" fmla="*/ 1482 h 3823"/>
              <a:gd name="T28" fmla="*/ 3228 w 3789"/>
              <a:gd name="T29" fmla="*/ 2665 h 3823"/>
              <a:gd name="T30" fmla="*/ 3273 w 3789"/>
              <a:gd name="T31" fmla="*/ 2624 h 3823"/>
              <a:gd name="T32" fmla="*/ 3351 w 3789"/>
              <a:gd name="T33" fmla="*/ 2581 h 3823"/>
              <a:gd name="T34" fmla="*/ 3441 w 3789"/>
              <a:gd name="T35" fmla="*/ 2560 h 3823"/>
              <a:gd name="T36" fmla="*/ 3592 w 3789"/>
              <a:gd name="T37" fmla="*/ 2584 h 3823"/>
              <a:gd name="T38" fmla="*/ 3695 w 3789"/>
              <a:gd name="T39" fmla="*/ 2654 h 3823"/>
              <a:gd name="T40" fmla="*/ 3774 w 3789"/>
              <a:gd name="T41" fmla="*/ 2786 h 3823"/>
              <a:gd name="T42" fmla="*/ 3782 w 3789"/>
              <a:gd name="T43" fmla="*/ 2946 h 3823"/>
              <a:gd name="T44" fmla="*/ 3716 w 3789"/>
              <a:gd name="T45" fmla="*/ 3086 h 3823"/>
              <a:gd name="T46" fmla="*/ 3592 w 3789"/>
              <a:gd name="T47" fmla="*/ 3178 h 3823"/>
              <a:gd name="T48" fmla="*/ 3466 w 3789"/>
              <a:gd name="T49" fmla="*/ 3203 h 3823"/>
              <a:gd name="T50" fmla="*/ 3373 w 3789"/>
              <a:gd name="T51" fmla="*/ 3190 h 3823"/>
              <a:gd name="T52" fmla="*/ 3290 w 3789"/>
              <a:gd name="T53" fmla="*/ 3151 h 3823"/>
              <a:gd name="T54" fmla="*/ 3243 w 3789"/>
              <a:gd name="T55" fmla="*/ 3112 h 3823"/>
              <a:gd name="T56" fmla="*/ 2627 w 3789"/>
              <a:gd name="T57" fmla="*/ 3823 h 3823"/>
              <a:gd name="T58" fmla="*/ 2665 w 3789"/>
              <a:gd name="T59" fmla="*/ 3731 h 3823"/>
              <a:gd name="T60" fmla="*/ 2679 w 3789"/>
              <a:gd name="T61" fmla="*/ 3630 h 3823"/>
              <a:gd name="T62" fmla="*/ 2662 w 3789"/>
              <a:gd name="T63" fmla="*/ 3515 h 3823"/>
              <a:gd name="T64" fmla="*/ 2567 w 3789"/>
              <a:gd name="T65" fmla="*/ 3358 h 3823"/>
              <a:gd name="T66" fmla="*/ 2446 w 3789"/>
              <a:gd name="T67" fmla="*/ 3276 h 3823"/>
              <a:gd name="T68" fmla="*/ 2297 w 3789"/>
              <a:gd name="T69" fmla="*/ 3246 h 3823"/>
              <a:gd name="T70" fmla="*/ 2201 w 3789"/>
              <a:gd name="T71" fmla="*/ 3257 h 3823"/>
              <a:gd name="T72" fmla="*/ 2052 w 3789"/>
              <a:gd name="T73" fmla="*/ 3333 h 3823"/>
              <a:gd name="T74" fmla="*/ 1944 w 3789"/>
              <a:gd name="T75" fmla="*/ 3479 h 3823"/>
              <a:gd name="T76" fmla="*/ 1914 w 3789"/>
              <a:gd name="T77" fmla="*/ 3609 h 3823"/>
              <a:gd name="T78" fmla="*/ 1922 w 3789"/>
              <a:gd name="T79" fmla="*/ 3706 h 3823"/>
              <a:gd name="T80" fmla="*/ 1955 w 3789"/>
              <a:gd name="T81" fmla="*/ 3799 h 3823"/>
              <a:gd name="T82" fmla="*/ 67 w 3789"/>
              <a:gd name="T83" fmla="*/ 3764 h 3823"/>
              <a:gd name="T84" fmla="*/ 13 w 3789"/>
              <a:gd name="T85" fmla="*/ 3652 h 3823"/>
              <a:gd name="T86" fmla="*/ 0 w 3789"/>
              <a:gd name="T87" fmla="*/ 3557 h 3823"/>
              <a:gd name="T88" fmla="*/ 16 w 3789"/>
              <a:gd name="T89" fmla="*/ 3415 h 3823"/>
              <a:gd name="T90" fmla="*/ 68 w 3789"/>
              <a:gd name="T91" fmla="*/ 3304 h 3823"/>
              <a:gd name="T92" fmla="*/ 168 w 3789"/>
              <a:gd name="T93" fmla="*/ 3204 h 3823"/>
              <a:gd name="T94" fmla="*/ 278 w 3789"/>
              <a:gd name="T95" fmla="*/ 3149 h 3823"/>
              <a:gd name="T96" fmla="*/ 462 w 3789"/>
              <a:gd name="T97" fmla="*/ 3108 h 3823"/>
              <a:gd name="T98" fmla="*/ 697 w 3789"/>
              <a:gd name="T99" fmla="*/ 3108 h 3823"/>
              <a:gd name="T100" fmla="*/ 897 w 3789"/>
              <a:gd name="T101" fmla="*/ 3138 h 3823"/>
              <a:gd name="T102" fmla="*/ 1235 w 3789"/>
              <a:gd name="T103" fmla="*/ 3247 h 3823"/>
              <a:gd name="T104" fmla="*/ 1419 w 3789"/>
              <a:gd name="T105" fmla="*/ 3349 h 3823"/>
              <a:gd name="T106" fmla="*/ 1530 w 3789"/>
              <a:gd name="T107" fmla="*/ 3446 h 3823"/>
              <a:gd name="T108" fmla="*/ 1582 w 3789"/>
              <a:gd name="T109" fmla="*/ 466 h 3823"/>
              <a:gd name="T110" fmla="*/ 1603 w 3789"/>
              <a:gd name="T111" fmla="*/ 328 h 3823"/>
              <a:gd name="T112" fmla="*/ 1649 w 3789"/>
              <a:gd name="T113" fmla="*/ 225 h 3823"/>
              <a:gd name="T114" fmla="*/ 1717 w 3789"/>
              <a:gd name="T115" fmla="*/ 138 h 3823"/>
              <a:gd name="T116" fmla="*/ 1822 w 3789"/>
              <a:gd name="T117" fmla="*/ 57 h 3823"/>
              <a:gd name="T118" fmla="*/ 1927 w 3789"/>
              <a:gd name="T119" fmla="*/ 16 h 3823"/>
              <a:gd name="T120" fmla="*/ 2041 w 3789"/>
              <a:gd name="T121" fmla="*/ 0 h 3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9" h="3823">
                <a:moveTo>
                  <a:pt x="2041" y="0"/>
                </a:moveTo>
                <a:lnTo>
                  <a:pt x="2041" y="0"/>
                </a:lnTo>
                <a:lnTo>
                  <a:pt x="2063" y="2"/>
                </a:lnTo>
                <a:lnTo>
                  <a:pt x="2087" y="3"/>
                </a:lnTo>
                <a:lnTo>
                  <a:pt x="2111" y="6"/>
                </a:lnTo>
                <a:lnTo>
                  <a:pt x="2133" y="10"/>
                </a:lnTo>
                <a:lnTo>
                  <a:pt x="2155" y="14"/>
                </a:lnTo>
                <a:lnTo>
                  <a:pt x="2176" y="21"/>
                </a:lnTo>
                <a:lnTo>
                  <a:pt x="2198" y="29"/>
                </a:lnTo>
                <a:lnTo>
                  <a:pt x="2219" y="36"/>
                </a:lnTo>
                <a:lnTo>
                  <a:pt x="2219" y="36"/>
                </a:lnTo>
                <a:lnTo>
                  <a:pt x="2240" y="46"/>
                </a:lnTo>
                <a:lnTo>
                  <a:pt x="2259" y="56"/>
                </a:lnTo>
                <a:lnTo>
                  <a:pt x="2278" y="67"/>
                </a:lnTo>
                <a:lnTo>
                  <a:pt x="2297" y="79"/>
                </a:lnTo>
                <a:lnTo>
                  <a:pt x="2314" y="92"/>
                </a:lnTo>
                <a:lnTo>
                  <a:pt x="2332" y="105"/>
                </a:lnTo>
                <a:lnTo>
                  <a:pt x="2349" y="119"/>
                </a:lnTo>
                <a:lnTo>
                  <a:pt x="2365" y="135"/>
                </a:lnTo>
                <a:lnTo>
                  <a:pt x="2365" y="135"/>
                </a:lnTo>
                <a:lnTo>
                  <a:pt x="2379" y="151"/>
                </a:lnTo>
                <a:lnTo>
                  <a:pt x="2395" y="168"/>
                </a:lnTo>
                <a:lnTo>
                  <a:pt x="2408" y="186"/>
                </a:lnTo>
                <a:lnTo>
                  <a:pt x="2421" y="203"/>
                </a:lnTo>
                <a:lnTo>
                  <a:pt x="2433" y="222"/>
                </a:lnTo>
                <a:lnTo>
                  <a:pt x="2444" y="241"/>
                </a:lnTo>
                <a:lnTo>
                  <a:pt x="2454" y="262"/>
                </a:lnTo>
                <a:lnTo>
                  <a:pt x="2463" y="282"/>
                </a:lnTo>
                <a:lnTo>
                  <a:pt x="2463" y="282"/>
                </a:lnTo>
                <a:lnTo>
                  <a:pt x="2471" y="303"/>
                </a:lnTo>
                <a:lnTo>
                  <a:pt x="2479" y="325"/>
                </a:lnTo>
                <a:lnTo>
                  <a:pt x="2484" y="347"/>
                </a:lnTo>
                <a:lnTo>
                  <a:pt x="2490" y="370"/>
                </a:lnTo>
                <a:lnTo>
                  <a:pt x="2494" y="392"/>
                </a:lnTo>
                <a:lnTo>
                  <a:pt x="2497" y="416"/>
                </a:lnTo>
                <a:lnTo>
                  <a:pt x="2498" y="439"/>
                </a:lnTo>
                <a:lnTo>
                  <a:pt x="2500" y="463"/>
                </a:lnTo>
                <a:lnTo>
                  <a:pt x="2500" y="1897"/>
                </a:lnTo>
                <a:lnTo>
                  <a:pt x="2500" y="1897"/>
                </a:lnTo>
                <a:lnTo>
                  <a:pt x="2500" y="1872"/>
                </a:lnTo>
                <a:lnTo>
                  <a:pt x="2501" y="1850"/>
                </a:lnTo>
                <a:lnTo>
                  <a:pt x="2505" y="1826"/>
                </a:lnTo>
                <a:lnTo>
                  <a:pt x="2508" y="1804"/>
                </a:lnTo>
                <a:lnTo>
                  <a:pt x="2514" y="1780"/>
                </a:lnTo>
                <a:lnTo>
                  <a:pt x="2521" y="1758"/>
                </a:lnTo>
                <a:lnTo>
                  <a:pt x="2527" y="1737"/>
                </a:lnTo>
                <a:lnTo>
                  <a:pt x="2535" y="1715"/>
                </a:lnTo>
                <a:lnTo>
                  <a:pt x="2535" y="1715"/>
                </a:lnTo>
                <a:lnTo>
                  <a:pt x="2544" y="1696"/>
                </a:lnTo>
                <a:lnTo>
                  <a:pt x="2554" y="1675"/>
                </a:lnTo>
                <a:lnTo>
                  <a:pt x="2565" y="1656"/>
                </a:lnTo>
                <a:lnTo>
                  <a:pt x="2578" y="1637"/>
                </a:lnTo>
                <a:lnTo>
                  <a:pt x="2590" y="1618"/>
                </a:lnTo>
                <a:lnTo>
                  <a:pt x="2605" y="1601"/>
                </a:lnTo>
                <a:lnTo>
                  <a:pt x="2619" y="1583"/>
                </a:lnTo>
                <a:lnTo>
                  <a:pt x="2633" y="1567"/>
                </a:lnTo>
                <a:lnTo>
                  <a:pt x="2633" y="1567"/>
                </a:lnTo>
                <a:lnTo>
                  <a:pt x="2649" y="1551"/>
                </a:lnTo>
                <a:lnTo>
                  <a:pt x="2667" y="1537"/>
                </a:lnTo>
                <a:lnTo>
                  <a:pt x="2684" y="1525"/>
                </a:lnTo>
                <a:lnTo>
                  <a:pt x="2701" y="1510"/>
                </a:lnTo>
                <a:lnTo>
                  <a:pt x="2721" y="1499"/>
                </a:lnTo>
                <a:lnTo>
                  <a:pt x="2740" y="1488"/>
                </a:lnTo>
                <a:lnTo>
                  <a:pt x="2759" y="1477"/>
                </a:lnTo>
                <a:lnTo>
                  <a:pt x="2779" y="1467"/>
                </a:lnTo>
                <a:lnTo>
                  <a:pt x="2779" y="1467"/>
                </a:lnTo>
                <a:lnTo>
                  <a:pt x="2800" y="1459"/>
                </a:lnTo>
                <a:lnTo>
                  <a:pt x="2822" y="1452"/>
                </a:lnTo>
                <a:lnTo>
                  <a:pt x="2844" y="1445"/>
                </a:lnTo>
                <a:lnTo>
                  <a:pt x="2867" y="1440"/>
                </a:lnTo>
                <a:lnTo>
                  <a:pt x="2889" y="1436"/>
                </a:lnTo>
                <a:lnTo>
                  <a:pt x="2911" y="1433"/>
                </a:lnTo>
                <a:lnTo>
                  <a:pt x="2935" y="1431"/>
                </a:lnTo>
                <a:lnTo>
                  <a:pt x="2959" y="1431"/>
                </a:lnTo>
                <a:lnTo>
                  <a:pt x="2959" y="1431"/>
                </a:lnTo>
                <a:lnTo>
                  <a:pt x="2995" y="1433"/>
                </a:lnTo>
                <a:lnTo>
                  <a:pt x="3032" y="1437"/>
                </a:lnTo>
                <a:lnTo>
                  <a:pt x="3032" y="1437"/>
                </a:lnTo>
                <a:lnTo>
                  <a:pt x="3068" y="1444"/>
                </a:lnTo>
                <a:lnTo>
                  <a:pt x="3103" y="1453"/>
                </a:lnTo>
                <a:lnTo>
                  <a:pt x="3103" y="1453"/>
                </a:lnTo>
                <a:lnTo>
                  <a:pt x="3136" y="1466"/>
                </a:lnTo>
                <a:lnTo>
                  <a:pt x="3168" y="1482"/>
                </a:lnTo>
                <a:lnTo>
                  <a:pt x="3168" y="1482"/>
                </a:lnTo>
                <a:lnTo>
                  <a:pt x="3198" y="1499"/>
                </a:lnTo>
                <a:lnTo>
                  <a:pt x="3228" y="1520"/>
                </a:lnTo>
                <a:lnTo>
                  <a:pt x="3228" y="2581"/>
                </a:lnTo>
                <a:lnTo>
                  <a:pt x="3228" y="2621"/>
                </a:lnTo>
                <a:lnTo>
                  <a:pt x="3228" y="2665"/>
                </a:lnTo>
                <a:lnTo>
                  <a:pt x="3228" y="2665"/>
                </a:lnTo>
                <a:lnTo>
                  <a:pt x="3243" y="2651"/>
                </a:lnTo>
                <a:lnTo>
                  <a:pt x="3243" y="2651"/>
                </a:lnTo>
                <a:lnTo>
                  <a:pt x="3257" y="2637"/>
                </a:lnTo>
                <a:lnTo>
                  <a:pt x="3257" y="2637"/>
                </a:lnTo>
                <a:lnTo>
                  <a:pt x="3273" y="2624"/>
                </a:lnTo>
                <a:lnTo>
                  <a:pt x="3273" y="2624"/>
                </a:lnTo>
                <a:lnTo>
                  <a:pt x="3290" y="2613"/>
                </a:lnTo>
                <a:lnTo>
                  <a:pt x="3290" y="2613"/>
                </a:lnTo>
                <a:lnTo>
                  <a:pt x="3309" y="2600"/>
                </a:lnTo>
                <a:lnTo>
                  <a:pt x="3330" y="2589"/>
                </a:lnTo>
                <a:lnTo>
                  <a:pt x="3330" y="2589"/>
                </a:lnTo>
                <a:lnTo>
                  <a:pt x="3351" y="2581"/>
                </a:lnTo>
                <a:lnTo>
                  <a:pt x="3373" y="2573"/>
                </a:lnTo>
                <a:lnTo>
                  <a:pt x="3373" y="2573"/>
                </a:lnTo>
                <a:lnTo>
                  <a:pt x="3395" y="2567"/>
                </a:lnTo>
                <a:lnTo>
                  <a:pt x="3417" y="2562"/>
                </a:lnTo>
                <a:lnTo>
                  <a:pt x="3417" y="2562"/>
                </a:lnTo>
                <a:lnTo>
                  <a:pt x="3441" y="2560"/>
                </a:lnTo>
                <a:lnTo>
                  <a:pt x="3466" y="2559"/>
                </a:lnTo>
                <a:lnTo>
                  <a:pt x="3466" y="2559"/>
                </a:lnTo>
                <a:lnTo>
                  <a:pt x="3498" y="2560"/>
                </a:lnTo>
                <a:lnTo>
                  <a:pt x="3532" y="2565"/>
                </a:lnTo>
                <a:lnTo>
                  <a:pt x="3562" y="2573"/>
                </a:lnTo>
                <a:lnTo>
                  <a:pt x="3592" y="2584"/>
                </a:lnTo>
                <a:lnTo>
                  <a:pt x="3592" y="2584"/>
                </a:lnTo>
                <a:lnTo>
                  <a:pt x="3620" y="2598"/>
                </a:lnTo>
                <a:lnTo>
                  <a:pt x="3646" y="2614"/>
                </a:lnTo>
                <a:lnTo>
                  <a:pt x="3671" y="2632"/>
                </a:lnTo>
                <a:lnTo>
                  <a:pt x="3695" y="2654"/>
                </a:lnTo>
                <a:lnTo>
                  <a:pt x="3695" y="2654"/>
                </a:lnTo>
                <a:lnTo>
                  <a:pt x="3716" y="2676"/>
                </a:lnTo>
                <a:lnTo>
                  <a:pt x="3733" y="2702"/>
                </a:lnTo>
                <a:lnTo>
                  <a:pt x="3751" y="2727"/>
                </a:lnTo>
                <a:lnTo>
                  <a:pt x="3763" y="2756"/>
                </a:lnTo>
                <a:lnTo>
                  <a:pt x="3763" y="2756"/>
                </a:lnTo>
                <a:lnTo>
                  <a:pt x="3774" y="2786"/>
                </a:lnTo>
                <a:lnTo>
                  <a:pt x="3782" y="2816"/>
                </a:lnTo>
                <a:lnTo>
                  <a:pt x="3787" y="2848"/>
                </a:lnTo>
                <a:lnTo>
                  <a:pt x="3789" y="2881"/>
                </a:lnTo>
                <a:lnTo>
                  <a:pt x="3789" y="2881"/>
                </a:lnTo>
                <a:lnTo>
                  <a:pt x="3787" y="2914"/>
                </a:lnTo>
                <a:lnTo>
                  <a:pt x="3782" y="2946"/>
                </a:lnTo>
                <a:lnTo>
                  <a:pt x="3774" y="2978"/>
                </a:lnTo>
                <a:lnTo>
                  <a:pt x="3763" y="3006"/>
                </a:lnTo>
                <a:lnTo>
                  <a:pt x="3763" y="3006"/>
                </a:lnTo>
                <a:lnTo>
                  <a:pt x="3751" y="3035"/>
                </a:lnTo>
                <a:lnTo>
                  <a:pt x="3733" y="3062"/>
                </a:lnTo>
                <a:lnTo>
                  <a:pt x="3716" y="3086"/>
                </a:lnTo>
                <a:lnTo>
                  <a:pt x="3695" y="3109"/>
                </a:lnTo>
                <a:lnTo>
                  <a:pt x="3695" y="3109"/>
                </a:lnTo>
                <a:lnTo>
                  <a:pt x="3671" y="3130"/>
                </a:lnTo>
                <a:lnTo>
                  <a:pt x="3646" y="3149"/>
                </a:lnTo>
                <a:lnTo>
                  <a:pt x="3620" y="3165"/>
                </a:lnTo>
                <a:lnTo>
                  <a:pt x="3592" y="3178"/>
                </a:lnTo>
                <a:lnTo>
                  <a:pt x="3592" y="3178"/>
                </a:lnTo>
                <a:lnTo>
                  <a:pt x="3562" y="3189"/>
                </a:lnTo>
                <a:lnTo>
                  <a:pt x="3532" y="3197"/>
                </a:lnTo>
                <a:lnTo>
                  <a:pt x="3498" y="3201"/>
                </a:lnTo>
                <a:lnTo>
                  <a:pt x="3466" y="3203"/>
                </a:lnTo>
                <a:lnTo>
                  <a:pt x="3466" y="3203"/>
                </a:lnTo>
                <a:lnTo>
                  <a:pt x="3441" y="3203"/>
                </a:lnTo>
                <a:lnTo>
                  <a:pt x="3417" y="3200"/>
                </a:lnTo>
                <a:lnTo>
                  <a:pt x="3417" y="3200"/>
                </a:lnTo>
                <a:lnTo>
                  <a:pt x="3395" y="3195"/>
                </a:lnTo>
                <a:lnTo>
                  <a:pt x="3373" y="3190"/>
                </a:lnTo>
                <a:lnTo>
                  <a:pt x="3373" y="3190"/>
                </a:lnTo>
                <a:lnTo>
                  <a:pt x="3351" y="3182"/>
                </a:lnTo>
                <a:lnTo>
                  <a:pt x="3330" y="3173"/>
                </a:lnTo>
                <a:lnTo>
                  <a:pt x="3330" y="3173"/>
                </a:lnTo>
                <a:lnTo>
                  <a:pt x="3309" y="3162"/>
                </a:lnTo>
                <a:lnTo>
                  <a:pt x="3290" y="3151"/>
                </a:lnTo>
                <a:lnTo>
                  <a:pt x="3290" y="3151"/>
                </a:lnTo>
                <a:lnTo>
                  <a:pt x="3273" y="3138"/>
                </a:lnTo>
                <a:lnTo>
                  <a:pt x="3273" y="3138"/>
                </a:lnTo>
                <a:lnTo>
                  <a:pt x="3257" y="3125"/>
                </a:lnTo>
                <a:lnTo>
                  <a:pt x="3257" y="3125"/>
                </a:lnTo>
                <a:lnTo>
                  <a:pt x="3243" y="3112"/>
                </a:lnTo>
                <a:lnTo>
                  <a:pt x="3243" y="3112"/>
                </a:lnTo>
                <a:lnTo>
                  <a:pt x="3228" y="3097"/>
                </a:lnTo>
                <a:lnTo>
                  <a:pt x="3228" y="3141"/>
                </a:lnTo>
                <a:lnTo>
                  <a:pt x="3228" y="3182"/>
                </a:lnTo>
                <a:lnTo>
                  <a:pt x="3228" y="3823"/>
                </a:lnTo>
                <a:lnTo>
                  <a:pt x="2627" y="3823"/>
                </a:lnTo>
                <a:lnTo>
                  <a:pt x="2627" y="3823"/>
                </a:lnTo>
                <a:lnTo>
                  <a:pt x="2638" y="3801"/>
                </a:lnTo>
                <a:lnTo>
                  <a:pt x="2649" y="3779"/>
                </a:lnTo>
                <a:lnTo>
                  <a:pt x="2649" y="3779"/>
                </a:lnTo>
                <a:lnTo>
                  <a:pt x="2659" y="3755"/>
                </a:lnTo>
                <a:lnTo>
                  <a:pt x="2665" y="3731"/>
                </a:lnTo>
                <a:lnTo>
                  <a:pt x="2665" y="3731"/>
                </a:lnTo>
                <a:lnTo>
                  <a:pt x="2671" y="3706"/>
                </a:lnTo>
                <a:lnTo>
                  <a:pt x="2676" y="3680"/>
                </a:lnTo>
                <a:lnTo>
                  <a:pt x="2676" y="3680"/>
                </a:lnTo>
                <a:lnTo>
                  <a:pt x="2679" y="3655"/>
                </a:lnTo>
                <a:lnTo>
                  <a:pt x="2679" y="3630"/>
                </a:lnTo>
                <a:lnTo>
                  <a:pt x="2679" y="3630"/>
                </a:lnTo>
                <a:lnTo>
                  <a:pt x="2679" y="3609"/>
                </a:lnTo>
                <a:lnTo>
                  <a:pt x="2678" y="3590"/>
                </a:lnTo>
                <a:lnTo>
                  <a:pt x="2674" y="3571"/>
                </a:lnTo>
                <a:lnTo>
                  <a:pt x="2671" y="3552"/>
                </a:lnTo>
                <a:lnTo>
                  <a:pt x="2668" y="3533"/>
                </a:lnTo>
                <a:lnTo>
                  <a:pt x="2662" y="3515"/>
                </a:lnTo>
                <a:lnTo>
                  <a:pt x="2649" y="3481"/>
                </a:lnTo>
                <a:lnTo>
                  <a:pt x="2649" y="3481"/>
                </a:lnTo>
                <a:lnTo>
                  <a:pt x="2633" y="3447"/>
                </a:lnTo>
                <a:lnTo>
                  <a:pt x="2614" y="3415"/>
                </a:lnTo>
                <a:lnTo>
                  <a:pt x="2592" y="3385"/>
                </a:lnTo>
                <a:lnTo>
                  <a:pt x="2567" y="3358"/>
                </a:lnTo>
                <a:lnTo>
                  <a:pt x="2567" y="3358"/>
                </a:lnTo>
                <a:lnTo>
                  <a:pt x="2540" y="3333"/>
                </a:lnTo>
                <a:lnTo>
                  <a:pt x="2511" y="3311"/>
                </a:lnTo>
                <a:lnTo>
                  <a:pt x="2479" y="3292"/>
                </a:lnTo>
                <a:lnTo>
                  <a:pt x="2446" y="3276"/>
                </a:lnTo>
                <a:lnTo>
                  <a:pt x="2446" y="3276"/>
                </a:lnTo>
                <a:lnTo>
                  <a:pt x="2409" y="3263"/>
                </a:lnTo>
                <a:lnTo>
                  <a:pt x="2373" y="3254"/>
                </a:lnTo>
                <a:lnTo>
                  <a:pt x="2355" y="3250"/>
                </a:lnTo>
                <a:lnTo>
                  <a:pt x="2335" y="3247"/>
                </a:lnTo>
                <a:lnTo>
                  <a:pt x="2316" y="3246"/>
                </a:lnTo>
                <a:lnTo>
                  <a:pt x="2297" y="3246"/>
                </a:lnTo>
                <a:lnTo>
                  <a:pt x="2297" y="3246"/>
                </a:lnTo>
                <a:lnTo>
                  <a:pt x="2276" y="3246"/>
                </a:lnTo>
                <a:lnTo>
                  <a:pt x="2257" y="3247"/>
                </a:lnTo>
                <a:lnTo>
                  <a:pt x="2238" y="3250"/>
                </a:lnTo>
                <a:lnTo>
                  <a:pt x="2219" y="3254"/>
                </a:lnTo>
                <a:lnTo>
                  <a:pt x="2201" y="3257"/>
                </a:lnTo>
                <a:lnTo>
                  <a:pt x="2182" y="3263"/>
                </a:lnTo>
                <a:lnTo>
                  <a:pt x="2148" y="3276"/>
                </a:lnTo>
                <a:lnTo>
                  <a:pt x="2148" y="3276"/>
                </a:lnTo>
                <a:lnTo>
                  <a:pt x="2114" y="3292"/>
                </a:lnTo>
                <a:lnTo>
                  <a:pt x="2082" y="3311"/>
                </a:lnTo>
                <a:lnTo>
                  <a:pt x="2052" y="3333"/>
                </a:lnTo>
                <a:lnTo>
                  <a:pt x="2025" y="3358"/>
                </a:lnTo>
                <a:lnTo>
                  <a:pt x="2025" y="3358"/>
                </a:lnTo>
                <a:lnTo>
                  <a:pt x="2001" y="3385"/>
                </a:lnTo>
                <a:lnTo>
                  <a:pt x="1979" y="3414"/>
                </a:lnTo>
                <a:lnTo>
                  <a:pt x="1960" y="3446"/>
                </a:lnTo>
                <a:lnTo>
                  <a:pt x="1944" y="3479"/>
                </a:lnTo>
                <a:lnTo>
                  <a:pt x="1944" y="3479"/>
                </a:lnTo>
                <a:lnTo>
                  <a:pt x="1930" y="3515"/>
                </a:lnTo>
                <a:lnTo>
                  <a:pt x="1922" y="3552"/>
                </a:lnTo>
                <a:lnTo>
                  <a:pt x="1917" y="3571"/>
                </a:lnTo>
                <a:lnTo>
                  <a:pt x="1916" y="3590"/>
                </a:lnTo>
                <a:lnTo>
                  <a:pt x="1914" y="3609"/>
                </a:lnTo>
                <a:lnTo>
                  <a:pt x="1914" y="3628"/>
                </a:lnTo>
                <a:lnTo>
                  <a:pt x="1914" y="3628"/>
                </a:lnTo>
                <a:lnTo>
                  <a:pt x="1914" y="3655"/>
                </a:lnTo>
                <a:lnTo>
                  <a:pt x="1917" y="3680"/>
                </a:lnTo>
                <a:lnTo>
                  <a:pt x="1917" y="3680"/>
                </a:lnTo>
                <a:lnTo>
                  <a:pt x="1922" y="3706"/>
                </a:lnTo>
                <a:lnTo>
                  <a:pt x="1927" y="3730"/>
                </a:lnTo>
                <a:lnTo>
                  <a:pt x="1927" y="3730"/>
                </a:lnTo>
                <a:lnTo>
                  <a:pt x="1935" y="3755"/>
                </a:lnTo>
                <a:lnTo>
                  <a:pt x="1944" y="3777"/>
                </a:lnTo>
                <a:lnTo>
                  <a:pt x="1944" y="3777"/>
                </a:lnTo>
                <a:lnTo>
                  <a:pt x="1955" y="3799"/>
                </a:lnTo>
                <a:lnTo>
                  <a:pt x="1967" y="3822"/>
                </a:lnTo>
                <a:lnTo>
                  <a:pt x="114" y="3820"/>
                </a:lnTo>
                <a:lnTo>
                  <a:pt x="114" y="3820"/>
                </a:lnTo>
                <a:lnTo>
                  <a:pt x="89" y="3793"/>
                </a:lnTo>
                <a:lnTo>
                  <a:pt x="67" y="3764"/>
                </a:lnTo>
                <a:lnTo>
                  <a:pt x="67" y="3764"/>
                </a:lnTo>
                <a:lnTo>
                  <a:pt x="48" y="3734"/>
                </a:lnTo>
                <a:lnTo>
                  <a:pt x="30" y="3703"/>
                </a:lnTo>
                <a:lnTo>
                  <a:pt x="30" y="3703"/>
                </a:lnTo>
                <a:lnTo>
                  <a:pt x="24" y="3687"/>
                </a:lnTo>
                <a:lnTo>
                  <a:pt x="17" y="3669"/>
                </a:lnTo>
                <a:lnTo>
                  <a:pt x="13" y="3652"/>
                </a:lnTo>
                <a:lnTo>
                  <a:pt x="8" y="3634"/>
                </a:lnTo>
                <a:lnTo>
                  <a:pt x="8" y="3634"/>
                </a:lnTo>
                <a:lnTo>
                  <a:pt x="5" y="3615"/>
                </a:lnTo>
                <a:lnTo>
                  <a:pt x="2" y="3596"/>
                </a:lnTo>
                <a:lnTo>
                  <a:pt x="2" y="3577"/>
                </a:lnTo>
                <a:lnTo>
                  <a:pt x="0" y="3557"/>
                </a:lnTo>
                <a:lnTo>
                  <a:pt x="0" y="3557"/>
                </a:lnTo>
                <a:lnTo>
                  <a:pt x="0" y="3527"/>
                </a:lnTo>
                <a:lnTo>
                  <a:pt x="2" y="3496"/>
                </a:lnTo>
                <a:lnTo>
                  <a:pt x="6" y="3469"/>
                </a:lnTo>
                <a:lnTo>
                  <a:pt x="11" y="3442"/>
                </a:lnTo>
                <a:lnTo>
                  <a:pt x="16" y="3415"/>
                </a:lnTo>
                <a:lnTo>
                  <a:pt x="24" y="3392"/>
                </a:lnTo>
                <a:lnTo>
                  <a:pt x="33" y="3368"/>
                </a:lnTo>
                <a:lnTo>
                  <a:pt x="43" y="3346"/>
                </a:lnTo>
                <a:lnTo>
                  <a:pt x="43" y="3346"/>
                </a:lnTo>
                <a:lnTo>
                  <a:pt x="56" y="3323"/>
                </a:lnTo>
                <a:lnTo>
                  <a:pt x="68" y="3304"/>
                </a:lnTo>
                <a:lnTo>
                  <a:pt x="83" y="3285"/>
                </a:lnTo>
                <a:lnTo>
                  <a:pt x="97" y="3266"/>
                </a:lnTo>
                <a:lnTo>
                  <a:pt x="113" y="3249"/>
                </a:lnTo>
                <a:lnTo>
                  <a:pt x="130" y="3233"/>
                </a:lnTo>
                <a:lnTo>
                  <a:pt x="149" y="3219"/>
                </a:lnTo>
                <a:lnTo>
                  <a:pt x="168" y="3204"/>
                </a:lnTo>
                <a:lnTo>
                  <a:pt x="168" y="3204"/>
                </a:lnTo>
                <a:lnTo>
                  <a:pt x="189" y="3192"/>
                </a:lnTo>
                <a:lnTo>
                  <a:pt x="210" y="3179"/>
                </a:lnTo>
                <a:lnTo>
                  <a:pt x="232" y="3168"/>
                </a:lnTo>
                <a:lnTo>
                  <a:pt x="254" y="3158"/>
                </a:lnTo>
                <a:lnTo>
                  <a:pt x="278" y="3149"/>
                </a:lnTo>
                <a:lnTo>
                  <a:pt x="303" y="3141"/>
                </a:lnTo>
                <a:lnTo>
                  <a:pt x="329" y="3133"/>
                </a:lnTo>
                <a:lnTo>
                  <a:pt x="354" y="3127"/>
                </a:lnTo>
                <a:lnTo>
                  <a:pt x="354" y="3127"/>
                </a:lnTo>
                <a:lnTo>
                  <a:pt x="406" y="3116"/>
                </a:lnTo>
                <a:lnTo>
                  <a:pt x="462" y="3108"/>
                </a:lnTo>
                <a:lnTo>
                  <a:pt x="521" y="3103"/>
                </a:lnTo>
                <a:lnTo>
                  <a:pt x="579" y="3101"/>
                </a:lnTo>
                <a:lnTo>
                  <a:pt x="579" y="3101"/>
                </a:lnTo>
                <a:lnTo>
                  <a:pt x="617" y="3103"/>
                </a:lnTo>
                <a:lnTo>
                  <a:pt x="657" y="3105"/>
                </a:lnTo>
                <a:lnTo>
                  <a:pt x="697" y="3108"/>
                </a:lnTo>
                <a:lnTo>
                  <a:pt x="736" y="3111"/>
                </a:lnTo>
                <a:lnTo>
                  <a:pt x="776" y="3116"/>
                </a:lnTo>
                <a:lnTo>
                  <a:pt x="816" y="3122"/>
                </a:lnTo>
                <a:lnTo>
                  <a:pt x="857" y="3130"/>
                </a:lnTo>
                <a:lnTo>
                  <a:pt x="897" y="3138"/>
                </a:lnTo>
                <a:lnTo>
                  <a:pt x="897" y="3138"/>
                </a:lnTo>
                <a:lnTo>
                  <a:pt x="975" y="3157"/>
                </a:lnTo>
                <a:lnTo>
                  <a:pt x="1052" y="3179"/>
                </a:lnTo>
                <a:lnTo>
                  <a:pt x="1127" y="3204"/>
                </a:lnTo>
                <a:lnTo>
                  <a:pt x="1200" y="3231"/>
                </a:lnTo>
                <a:lnTo>
                  <a:pt x="1200" y="3231"/>
                </a:lnTo>
                <a:lnTo>
                  <a:pt x="1235" y="3247"/>
                </a:lnTo>
                <a:lnTo>
                  <a:pt x="1268" y="3263"/>
                </a:lnTo>
                <a:lnTo>
                  <a:pt x="1302" y="3279"/>
                </a:lnTo>
                <a:lnTo>
                  <a:pt x="1332" y="3297"/>
                </a:lnTo>
                <a:lnTo>
                  <a:pt x="1362" y="3314"/>
                </a:lnTo>
                <a:lnTo>
                  <a:pt x="1390" y="3331"/>
                </a:lnTo>
                <a:lnTo>
                  <a:pt x="1419" y="3349"/>
                </a:lnTo>
                <a:lnTo>
                  <a:pt x="1444" y="3368"/>
                </a:lnTo>
                <a:lnTo>
                  <a:pt x="1444" y="3368"/>
                </a:lnTo>
                <a:lnTo>
                  <a:pt x="1468" y="3387"/>
                </a:lnTo>
                <a:lnTo>
                  <a:pt x="1490" y="3406"/>
                </a:lnTo>
                <a:lnTo>
                  <a:pt x="1511" y="3427"/>
                </a:lnTo>
                <a:lnTo>
                  <a:pt x="1530" y="3446"/>
                </a:lnTo>
                <a:lnTo>
                  <a:pt x="1546" y="3466"/>
                </a:lnTo>
                <a:lnTo>
                  <a:pt x="1560" y="3487"/>
                </a:lnTo>
                <a:lnTo>
                  <a:pt x="1573" y="3506"/>
                </a:lnTo>
                <a:lnTo>
                  <a:pt x="1582" y="3527"/>
                </a:lnTo>
                <a:lnTo>
                  <a:pt x="1582" y="466"/>
                </a:lnTo>
                <a:lnTo>
                  <a:pt x="1582" y="466"/>
                </a:lnTo>
                <a:lnTo>
                  <a:pt x="1584" y="443"/>
                </a:lnTo>
                <a:lnTo>
                  <a:pt x="1586" y="419"/>
                </a:lnTo>
                <a:lnTo>
                  <a:pt x="1589" y="397"/>
                </a:lnTo>
                <a:lnTo>
                  <a:pt x="1592" y="373"/>
                </a:lnTo>
                <a:lnTo>
                  <a:pt x="1597" y="351"/>
                </a:lnTo>
                <a:lnTo>
                  <a:pt x="1603" y="328"/>
                </a:lnTo>
                <a:lnTo>
                  <a:pt x="1611" y="308"/>
                </a:lnTo>
                <a:lnTo>
                  <a:pt x="1619" y="286"/>
                </a:lnTo>
                <a:lnTo>
                  <a:pt x="1619" y="286"/>
                </a:lnTo>
                <a:lnTo>
                  <a:pt x="1628" y="265"/>
                </a:lnTo>
                <a:lnTo>
                  <a:pt x="1638" y="246"/>
                </a:lnTo>
                <a:lnTo>
                  <a:pt x="1649" y="225"/>
                </a:lnTo>
                <a:lnTo>
                  <a:pt x="1662" y="208"/>
                </a:lnTo>
                <a:lnTo>
                  <a:pt x="1675" y="189"/>
                </a:lnTo>
                <a:lnTo>
                  <a:pt x="1687" y="171"/>
                </a:lnTo>
                <a:lnTo>
                  <a:pt x="1702" y="154"/>
                </a:lnTo>
                <a:lnTo>
                  <a:pt x="1717" y="138"/>
                </a:lnTo>
                <a:lnTo>
                  <a:pt x="1717" y="138"/>
                </a:lnTo>
                <a:lnTo>
                  <a:pt x="1733" y="122"/>
                </a:lnTo>
                <a:lnTo>
                  <a:pt x="1749" y="108"/>
                </a:lnTo>
                <a:lnTo>
                  <a:pt x="1767" y="94"/>
                </a:lnTo>
                <a:lnTo>
                  <a:pt x="1784" y="81"/>
                </a:lnTo>
                <a:lnTo>
                  <a:pt x="1803" y="70"/>
                </a:lnTo>
                <a:lnTo>
                  <a:pt x="1822" y="57"/>
                </a:lnTo>
                <a:lnTo>
                  <a:pt x="1843" y="48"/>
                </a:lnTo>
                <a:lnTo>
                  <a:pt x="1862" y="38"/>
                </a:lnTo>
                <a:lnTo>
                  <a:pt x="1862" y="38"/>
                </a:lnTo>
                <a:lnTo>
                  <a:pt x="1882" y="30"/>
                </a:lnTo>
                <a:lnTo>
                  <a:pt x="1905" y="22"/>
                </a:lnTo>
                <a:lnTo>
                  <a:pt x="1927" y="16"/>
                </a:lnTo>
                <a:lnTo>
                  <a:pt x="1948" y="11"/>
                </a:lnTo>
                <a:lnTo>
                  <a:pt x="1971" y="6"/>
                </a:lnTo>
                <a:lnTo>
                  <a:pt x="1994" y="3"/>
                </a:lnTo>
                <a:lnTo>
                  <a:pt x="2017" y="2"/>
                </a:lnTo>
                <a:lnTo>
                  <a:pt x="2041" y="0"/>
                </a:lnTo>
                <a:lnTo>
                  <a:pt x="2041" y="0"/>
                </a:lnTo>
                <a:close/>
              </a:path>
            </a:pathLst>
          </a:custGeom>
          <a:solidFill>
            <a:srgbClr val="181717"/>
          </a:solidFill>
          <a:ln w="19050" cap="rnd">
            <a:solidFill>
              <a:schemeClr val="bg1"/>
            </a:solidFill>
            <a:round/>
            <a:headEnd/>
            <a:tailEnd/>
          </a:ln>
          <a:extLst/>
        </p:spPr>
        <p:txBody>
          <a:bodyPr anchor="ctr"/>
          <a:lstStyle/>
          <a:p>
            <a:pPr algn="ctr"/>
            <a:endParaRPr sz="991"/>
          </a:p>
        </p:txBody>
      </p:sp>
      <p:sp>
        <p:nvSpPr>
          <p:cNvPr id="6" name="Freeform: Shape 4">
            <a:extLst>
              <a:ext uri="{FF2B5EF4-FFF2-40B4-BE49-F238E27FC236}">
                <a16:creationId xmlns:a16="http://schemas.microsoft.com/office/drawing/2014/main" id="{E07CB6CE-F602-4177-9929-54E5A4DEAB3B}"/>
              </a:ext>
            </a:extLst>
          </p:cNvPr>
          <p:cNvSpPr>
            <a:spLocks/>
          </p:cNvSpPr>
          <p:nvPr/>
        </p:nvSpPr>
        <p:spPr bwMode="auto">
          <a:xfrm>
            <a:off x="4580642" y="1713408"/>
            <a:ext cx="906071" cy="1291632"/>
          </a:xfrm>
          <a:custGeom>
            <a:avLst/>
            <a:gdLst>
              <a:gd name="T0" fmla="*/ 53 w 1975"/>
              <a:gd name="T1" fmla="*/ 68 h 2814"/>
              <a:gd name="T2" fmla="*/ 94 w 1975"/>
              <a:gd name="T3" fmla="*/ 146 h 2814"/>
              <a:gd name="T4" fmla="*/ 124 w 1975"/>
              <a:gd name="T5" fmla="*/ 254 h 2814"/>
              <a:gd name="T6" fmla="*/ 129 w 1975"/>
              <a:gd name="T7" fmla="*/ 536 h 2814"/>
              <a:gd name="T8" fmla="*/ 156 w 1975"/>
              <a:gd name="T9" fmla="*/ 400 h 2814"/>
              <a:gd name="T10" fmla="*/ 207 w 1975"/>
              <a:gd name="T11" fmla="*/ 300 h 2814"/>
              <a:gd name="T12" fmla="*/ 280 w 1975"/>
              <a:gd name="T13" fmla="*/ 214 h 2814"/>
              <a:gd name="T14" fmla="*/ 389 w 1975"/>
              <a:gd name="T15" fmla="*/ 140 h 2814"/>
              <a:gd name="T16" fmla="*/ 496 w 1975"/>
              <a:gd name="T17" fmla="*/ 103 h 2814"/>
              <a:gd name="T18" fmla="*/ 613 w 1975"/>
              <a:gd name="T19" fmla="*/ 94 h 2814"/>
              <a:gd name="T20" fmla="*/ 748 w 1975"/>
              <a:gd name="T21" fmla="*/ 121 h 2814"/>
              <a:gd name="T22" fmla="*/ 846 w 1975"/>
              <a:gd name="T23" fmla="*/ 171 h 2814"/>
              <a:gd name="T24" fmla="*/ 930 w 1975"/>
              <a:gd name="T25" fmla="*/ 244 h 2814"/>
              <a:gd name="T26" fmla="*/ 1005 w 1975"/>
              <a:gd name="T27" fmla="*/ 355 h 2814"/>
              <a:gd name="T28" fmla="*/ 1040 w 1975"/>
              <a:gd name="T29" fmla="*/ 465 h 2814"/>
              <a:gd name="T30" fmla="*/ 1049 w 1975"/>
              <a:gd name="T31" fmla="*/ 914 h 2814"/>
              <a:gd name="T32" fmla="*/ 1070 w 1975"/>
              <a:gd name="T33" fmla="*/ 776 h 2814"/>
              <a:gd name="T34" fmla="*/ 1118 w 1975"/>
              <a:gd name="T35" fmla="*/ 671 h 2814"/>
              <a:gd name="T36" fmla="*/ 1186 w 1975"/>
              <a:gd name="T37" fmla="*/ 584 h 2814"/>
              <a:gd name="T38" fmla="*/ 1292 w 1975"/>
              <a:gd name="T39" fmla="*/ 503 h 2814"/>
              <a:gd name="T40" fmla="*/ 1397 w 1975"/>
              <a:gd name="T41" fmla="*/ 462 h 2814"/>
              <a:gd name="T42" fmla="*/ 1513 w 1975"/>
              <a:gd name="T43" fmla="*/ 447 h 2814"/>
              <a:gd name="T44" fmla="*/ 1649 w 1975"/>
              <a:gd name="T45" fmla="*/ 468 h 2814"/>
              <a:gd name="T46" fmla="*/ 1753 w 1975"/>
              <a:gd name="T47" fmla="*/ 514 h 2814"/>
              <a:gd name="T48" fmla="*/ 1840 w 1975"/>
              <a:gd name="T49" fmla="*/ 582 h 2814"/>
              <a:gd name="T50" fmla="*/ 1919 w 1975"/>
              <a:gd name="T51" fmla="*/ 690 h 2814"/>
              <a:gd name="T52" fmla="*/ 1961 w 1975"/>
              <a:gd name="T53" fmla="*/ 796 h 2814"/>
              <a:gd name="T54" fmla="*/ 1975 w 1975"/>
              <a:gd name="T55" fmla="*/ 1655 h 2814"/>
              <a:gd name="T56" fmla="*/ 1975 w 1975"/>
              <a:gd name="T57" fmla="*/ 1682 h 2814"/>
              <a:gd name="T58" fmla="*/ 1975 w 1975"/>
              <a:gd name="T59" fmla="*/ 1883 h 2814"/>
              <a:gd name="T60" fmla="*/ 1273 w 1975"/>
              <a:gd name="T61" fmla="*/ 2253 h 2814"/>
              <a:gd name="T62" fmla="*/ 1256 w 1975"/>
              <a:gd name="T63" fmla="*/ 2281 h 2814"/>
              <a:gd name="T64" fmla="*/ 1303 w 1975"/>
              <a:gd name="T65" fmla="*/ 2354 h 2814"/>
              <a:gd name="T66" fmla="*/ 1332 w 1975"/>
              <a:gd name="T67" fmla="*/ 2443 h 2814"/>
              <a:gd name="T68" fmla="*/ 1329 w 1975"/>
              <a:gd name="T69" fmla="*/ 2557 h 2814"/>
              <a:gd name="T70" fmla="*/ 1261 w 1975"/>
              <a:gd name="T71" fmla="*/ 2697 h 2814"/>
              <a:gd name="T72" fmla="*/ 1137 w 1975"/>
              <a:gd name="T73" fmla="*/ 2789 h 2814"/>
              <a:gd name="T74" fmla="*/ 1011 w 1975"/>
              <a:gd name="T75" fmla="*/ 2814 h 2814"/>
              <a:gd name="T76" fmla="*/ 857 w 1975"/>
              <a:gd name="T77" fmla="*/ 2775 h 2814"/>
              <a:gd name="T78" fmla="*/ 743 w 1975"/>
              <a:gd name="T79" fmla="*/ 2672 h 2814"/>
              <a:gd name="T80" fmla="*/ 689 w 1975"/>
              <a:gd name="T81" fmla="*/ 2524 h 2814"/>
              <a:gd name="T82" fmla="*/ 696 w 1975"/>
              <a:gd name="T83" fmla="*/ 2419 h 2814"/>
              <a:gd name="T84" fmla="*/ 729 w 1975"/>
              <a:gd name="T85" fmla="*/ 2334 h 2814"/>
              <a:gd name="T86" fmla="*/ 765 w 1975"/>
              <a:gd name="T87" fmla="*/ 2281 h 2814"/>
              <a:gd name="T88" fmla="*/ 0 w 1975"/>
              <a:gd name="T89" fmla="*/ 2251 h 2814"/>
              <a:gd name="T90" fmla="*/ 62 w 1975"/>
              <a:gd name="T91" fmla="*/ 1675 h 2814"/>
              <a:gd name="T92" fmla="*/ 153 w 1975"/>
              <a:gd name="T93" fmla="*/ 1693 h 2814"/>
              <a:gd name="T94" fmla="*/ 253 w 1975"/>
              <a:gd name="T95" fmla="*/ 1685 h 2814"/>
              <a:gd name="T96" fmla="*/ 421 w 1975"/>
              <a:gd name="T97" fmla="*/ 1606 h 2814"/>
              <a:gd name="T98" fmla="*/ 530 w 1975"/>
              <a:gd name="T99" fmla="*/ 1458 h 2814"/>
              <a:gd name="T100" fmla="*/ 559 w 1975"/>
              <a:gd name="T101" fmla="*/ 1349 h 2814"/>
              <a:gd name="T102" fmla="*/ 556 w 1975"/>
              <a:gd name="T103" fmla="*/ 1250 h 2814"/>
              <a:gd name="T104" fmla="*/ 515 w 1975"/>
              <a:gd name="T105" fmla="*/ 1126 h 2814"/>
              <a:gd name="T106" fmla="*/ 391 w 1975"/>
              <a:gd name="T107" fmla="*/ 992 h 2814"/>
              <a:gd name="T108" fmla="*/ 253 w 1975"/>
              <a:gd name="T109" fmla="*/ 933 h 2814"/>
              <a:gd name="T110" fmla="*/ 153 w 1975"/>
              <a:gd name="T111" fmla="*/ 927 h 2814"/>
              <a:gd name="T112" fmla="*/ 62 w 1975"/>
              <a:gd name="T113" fmla="*/ 942 h 2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75" h="2814">
                <a:moveTo>
                  <a:pt x="0" y="0"/>
                </a:moveTo>
                <a:lnTo>
                  <a:pt x="0" y="0"/>
                </a:lnTo>
                <a:lnTo>
                  <a:pt x="15" y="16"/>
                </a:lnTo>
                <a:lnTo>
                  <a:pt x="27" y="33"/>
                </a:lnTo>
                <a:lnTo>
                  <a:pt x="42" y="51"/>
                </a:lnTo>
                <a:lnTo>
                  <a:pt x="53" y="68"/>
                </a:lnTo>
                <a:lnTo>
                  <a:pt x="53" y="68"/>
                </a:lnTo>
                <a:lnTo>
                  <a:pt x="65" y="87"/>
                </a:lnTo>
                <a:lnTo>
                  <a:pt x="75" y="106"/>
                </a:lnTo>
                <a:lnTo>
                  <a:pt x="84" y="125"/>
                </a:lnTo>
                <a:lnTo>
                  <a:pt x="94" y="146"/>
                </a:lnTo>
                <a:lnTo>
                  <a:pt x="94" y="146"/>
                </a:lnTo>
                <a:lnTo>
                  <a:pt x="102" y="167"/>
                </a:lnTo>
                <a:lnTo>
                  <a:pt x="108" y="187"/>
                </a:lnTo>
                <a:lnTo>
                  <a:pt x="115" y="210"/>
                </a:lnTo>
                <a:lnTo>
                  <a:pt x="119" y="232"/>
                </a:lnTo>
                <a:lnTo>
                  <a:pt x="119" y="232"/>
                </a:lnTo>
                <a:lnTo>
                  <a:pt x="124" y="254"/>
                </a:lnTo>
                <a:lnTo>
                  <a:pt x="126" y="276"/>
                </a:lnTo>
                <a:lnTo>
                  <a:pt x="127" y="300"/>
                </a:lnTo>
                <a:lnTo>
                  <a:pt x="129" y="322"/>
                </a:lnTo>
                <a:lnTo>
                  <a:pt x="129" y="560"/>
                </a:lnTo>
                <a:lnTo>
                  <a:pt x="129" y="560"/>
                </a:lnTo>
                <a:lnTo>
                  <a:pt x="129" y="536"/>
                </a:lnTo>
                <a:lnTo>
                  <a:pt x="130" y="513"/>
                </a:lnTo>
                <a:lnTo>
                  <a:pt x="134" y="489"/>
                </a:lnTo>
                <a:lnTo>
                  <a:pt x="138" y="465"/>
                </a:lnTo>
                <a:lnTo>
                  <a:pt x="143" y="443"/>
                </a:lnTo>
                <a:lnTo>
                  <a:pt x="150" y="420"/>
                </a:lnTo>
                <a:lnTo>
                  <a:pt x="156" y="400"/>
                </a:lnTo>
                <a:lnTo>
                  <a:pt x="164" y="378"/>
                </a:lnTo>
                <a:lnTo>
                  <a:pt x="164" y="378"/>
                </a:lnTo>
                <a:lnTo>
                  <a:pt x="173" y="357"/>
                </a:lnTo>
                <a:lnTo>
                  <a:pt x="184" y="338"/>
                </a:lnTo>
                <a:lnTo>
                  <a:pt x="196" y="317"/>
                </a:lnTo>
                <a:lnTo>
                  <a:pt x="207" y="300"/>
                </a:lnTo>
                <a:lnTo>
                  <a:pt x="219" y="281"/>
                </a:lnTo>
                <a:lnTo>
                  <a:pt x="234" y="263"/>
                </a:lnTo>
                <a:lnTo>
                  <a:pt x="248" y="246"/>
                </a:lnTo>
                <a:lnTo>
                  <a:pt x="264" y="230"/>
                </a:lnTo>
                <a:lnTo>
                  <a:pt x="264" y="230"/>
                </a:lnTo>
                <a:lnTo>
                  <a:pt x="280" y="214"/>
                </a:lnTo>
                <a:lnTo>
                  <a:pt x="296" y="200"/>
                </a:lnTo>
                <a:lnTo>
                  <a:pt x="313" y="186"/>
                </a:lnTo>
                <a:lnTo>
                  <a:pt x="330" y="173"/>
                </a:lnTo>
                <a:lnTo>
                  <a:pt x="350" y="160"/>
                </a:lnTo>
                <a:lnTo>
                  <a:pt x="369" y="149"/>
                </a:lnTo>
                <a:lnTo>
                  <a:pt x="389" y="140"/>
                </a:lnTo>
                <a:lnTo>
                  <a:pt x="410" y="130"/>
                </a:lnTo>
                <a:lnTo>
                  <a:pt x="410" y="130"/>
                </a:lnTo>
                <a:lnTo>
                  <a:pt x="430" y="122"/>
                </a:lnTo>
                <a:lnTo>
                  <a:pt x="451" y="114"/>
                </a:lnTo>
                <a:lnTo>
                  <a:pt x="473" y="108"/>
                </a:lnTo>
                <a:lnTo>
                  <a:pt x="496" y="103"/>
                </a:lnTo>
                <a:lnTo>
                  <a:pt x="519" y="98"/>
                </a:lnTo>
                <a:lnTo>
                  <a:pt x="542" y="95"/>
                </a:lnTo>
                <a:lnTo>
                  <a:pt x="565" y="94"/>
                </a:lnTo>
                <a:lnTo>
                  <a:pt x="589" y="94"/>
                </a:lnTo>
                <a:lnTo>
                  <a:pt x="589" y="94"/>
                </a:lnTo>
                <a:lnTo>
                  <a:pt x="613" y="94"/>
                </a:lnTo>
                <a:lnTo>
                  <a:pt x="635" y="95"/>
                </a:lnTo>
                <a:lnTo>
                  <a:pt x="659" y="98"/>
                </a:lnTo>
                <a:lnTo>
                  <a:pt x="681" y="102"/>
                </a:lnTo>
                <a:lnTo>
                  <a:pt x="703" y="108"/>
                </a:lnTo>
                <a:lnTo>
                  <a:pt x="726" y="114"/>
                </a:lnTo>
                <a:lnTo>
                  <a:pt x="748" y="121"/>
                </a:lnTo>
                <a:lnTo>
                  <a:pt x="769" y="129"/>
                </a:lnTo>
                <a:lnTo>
                  <a:pt x="769" y="129"/>
                </a:lnTo>
                <a:lnTo>
                  <a:pt x="789" y="138"/>
                </a:lnTo>
                <a:lnTo>
                  <a:pt x="808" y="149"/>
                </a:lnTo>
                <a:lnTo>
                  <a:pt x="827" y="160"/>
                </a:lnTo>
                <a:lnTo>
                  <a:pt x="846" y="171"/>
                </a:lnTo>
                <a:lnTo>
                  <a:pt x="865" y="186"/>
                </a:lnTo>
                <a:lnTo>
                  <a:pt x="883" y="198"/>
                </a:lnTo>
                <a:lnTo>
                  <a:pt x="899" y="213"/>
                </a:lnTo>
                <a:lnTo>
                  <a:pt x="915" y="229"/>
                </a:lnTo>
                <a:lnTo>
                  <a:pt x="915" y="229"/>
                </a:lnTo>
                <a:lnTo>
                  <a:pt x="930" y="244"/>
                </a:lnTo>
                <a:lnTo>
                  <a:pt x="945" y="262"/>
                </a:lnTo>
                <a:lnTo>
                  <a:pt x="959" y="279"/>
                </a:lnTo>
                <a:lnTo>
                  <a:pt x="972" y="298"/>
                </a:lnTo>
                <a:lnTo>
                  <a:pt x="983" y="316"/>
                </a:lnTo>
                <a:lnTo>
                  <a:pt x="994" y="336"/>
                </a:lnTo>
                <a:lnTo>
                  <a:pt x="1005" y="355"/>
                </a:lnTo>
                <a:lnTo>
                  <a:pt x="1015" y="376"/>
                </a:lnTo>
                <a:lnTo>
                  <a:pt x="1015" y="376"/>
                </a:lnTo>
                <a:lnTo>
                  <a:pt x="1022" y="398"/>
                </a:lnTo>
                <a:lnTo>
                  <a:pt x="1029" y="419"/>
                </a:lnTo>
                <a:lnTo>
                  <a:pt x="1035" y="441"/>
                </a:lnTo>
                <a:lnTo>
                  <a:pt x="1040" y="465"/>
                </a:lnTo>
                <a:lnTo>
                  <a:pt x="1045" y="487"/>
                </a:lnTo>
                <a:lnTo>
                  <a:pt x="1048" y="511"/>
                </a:lnTo>
                <a:lnTo>
                  <a:pt x="1049" y="535"/>
                </a:lnTo>
                <a:lnTo>
                  <a:pt x="1049" y="559"/>
                </a:lnTo>
                <a:lnTo>
                  <a:pt x="1049" y="914"/>
                </a:lnTo>
                <a:lnTo>
                  <a:pt x="1049" y="914"/>
                </a:lnTo>
                <a:lnTo>
                  <a:pt x="1051" y="890"/>
                </a:lnTo>
                <a:lnTo>
                  <a:pt x="1053" y="866"/>
                </a:lnTo>
                <a:lnTo>
                  <a:pt x="1056" y="842"/>
                </a:lnTo>
                <a:lnTo>
                  <a:pt x="1059" y="820"/>
                </a:lnTo>
                <a:lnTo>
                  <a:pt x="1065" y="796"/>
                </a:lnTo>
                <a:lnTo>
                  <a:pt x="1070" y="776"/>
                </a:lnTo>
                <a:lnTo>
                  <a:pt x="1078" y="754"/>
                </a:lnTo>
                <a:lnTo>
                  <a:pt x="1086" y="731"/>
                </a:lnTo>
                <a:lnTo>
                  <a:pt x="1086" y="731"/>
                </a:lnTo>
                <a:lnTo>
                  <a:pt x="1096" y="711"/>
                </a:lnTo>
                <a:lnTo>
                  <a:pt x="1107" y="692"/>
                </a:lnTo>
                <a:lnTo>
                  <a:pt x="1118" y="671"/>
                </a:lnTo>
                <a:lnTo>
                  <a:pt x="1129" y="654"/>
                </a:lnTo>
                <a:lnTo>
                  <a:pt x="1142" y="635"/>
                </a:lnTo>
                <a:lnTo>
                  <a:pt x="1156" y="617"/>
                </a:lnTo>
                <a:lnTo>
                  <a:pt x="1170" y="600"/>
                </a:lnTo>
                <a:lnTo>
                  <a:pt x="1186" y="584"/>
                </a:lnTo>
                <a:lnTo>
                  <a:pt x="1186" y="584"/>
                </a:lnTo>
                <a:lnTo>
                  <a:pt x="1202" y="568"/>
                </a:lnTo>
                <a:lnTo>
                  <a:pt x="1218" y="554"/>
                </a:lnTo>
                <a:lnTo>
                  <a:pt x="1235" y="539"/>
                </a:lnTo>
                <a:lnTo>
                  <a:pt x="1254" y="527"/>
                </a:lnTo>
                <a:lnTo>
                  <a:pt x="1273" y="514"/>
                </a:lnTo>
                <a:lnTo>
                  <a:pt x="1292" y="503"/>
                </a:lnTo>
                <a:lnTo>
                  <a:pt x="1311" y="493"/>
                </a:lnTo>
                <a:lnTo>
                  <a:pt x="1332" y="484"/>
                </a:lnTo>
                <a:lnTo>
                  <a:pt x="1332" y="484"/>
                </a:lnTo>
                <a:lnTo>
                  <a:pt x="1353" y="476"/>
                </a:lnTo>
                <a:lnTo>
                  <a:pt x="1375" y="468"/>
                </a:lnTo>
                <a:lnTo>
                  <a:pt x="1397" y="462"/>
                </a:lnTo>
                <a:lnTo>
                  <a:pt x="1419" y="457"/>
                </a:lnTo>
                <a:lnTo>
                  <a:pt x="1442" y="452"/>
                </a:lnTo>
                <a:lnTo>
                  <a:pt x="1465" y="449"/>
                </a:lnTo>
                <a:lnTo>
                  <a:pt x="1489" y="447"/>
                </a:lnTo>
                <a:lnTo>
                  <a:pt x="1513" y="447"/>
                </a:lnTo>
                <a:lnTo>
                  <a:pt x="1513" y="447"/>
                </a:lnTo>
                <a:lnTo>
                  <a:pt x="1535" y="447"/>
                </a:lnTo>
                <a:lnTo>
                  <a:pt x="1559" y="449"/>
                </a:lnTo>
                <a:lnTo>
                  <a:pt x="1583" y="452"/>
                </a:lnTo>
                <a:lnTo>
                  <a:pt x="1605" y="455"/>
                </a:lnTo>
                <a:lnTo>
                  <a:pt x="1627" y="462"/>
                </a:lnTo>
                <a:lnTo>
                  <a:pt x="1649" y="468"/>
                </a:lnTo>
                <a:lnTo>
                  <a:pt x="1672" y="474"/>
                </a:lnTo>
                <a:lnTo>
                  <a:pt x="1692" y="484"/>
                </a:lnTo>
                <a:lnTo>
                  <a:pt x="1692" y="484"/>
                </a:lnTo>
                <a:lnTo>
                  <a:pt x="1713" y="492"/>
                </a:lnTo>
                <a:lnTo>
                  <a:pt x="1732" y="503"/>
                </a:lnTo>
                <a:lnTo>
                  <a:pt x="1753" y="514"/>
                </a:lnTo>
                <a:lnTo>
                  <a:pt x="1770" y="527"/>
                </a:lnTo>
                <a:lnTo>
                  <a:pt x="1789" y="539"/>
                </a:lnTo>
                <a:lnTo>
                  <a:pt x="1807" y="552"/>
                </a:lnTo>
                <a:lnTo>
                  <a:pt x="1824" y="568"/>
                </a:lnTo>
                <a:lnTo>
                  <a:pt x="1840" y="582"/>
                </a:lnTo>
                <a:lnTo>
                  <a:pt x="1840" y="582"/>
                </a:lnTo>
                <a:lnTo>
                  <a:pt x="1854" y="600"/>
                </a:lnTo>
                <a:lnTo>
                  <a:pt x="1868" y="616"/>
                </a:lnTo>
                <a:lnTo>
                  <a:pt x="1883" y="633"/>
                </a:lnTo>
                <a:lnTo>
                  <a:pt x="1895" y="652"/>
                </a:lnTo>
                <a:lnTo>
                  <a:pt x="1908" y="671"/>
                </a:lnTo>
                <a:lnTo>
                  <a:pt x="1919" y="690"/>
                </a:lnTo>
                <a:lnTo>
                  <a:pt x="1929" y="711"/>
                </a:lnTo>
                <a:lnTo>
                  <a:pt x="1938" y="731"/>
                </a:lnTo>
                <a:lnTo>
                  <a:pt x="1938" y="731"/>
                </a:lnTo>
                <a:lnTo>
                  <a:pt x="1946" y="752"/>
                </a:lnTo>
                <a:lnTo>
                  <a:pt x="1954" y="774"/>
                </a:lnTo>
                <a:lnTo>
                  <a:pt x="1961" y="796"/>
                </a:lnTo>
                <a:lnTo>
                  <a:pt x="1965" y="819"/>
                </a:lnTo>
                <a:lnTo>
                  <a:pt x="1970" y="842"/>
                </a:lnTo>
                <a:lnTo>
                  <a:pt x="1973" y="865"/>
                </a:lnTo>
                <a:lnTo>
                  <a:pt x="1975" y="888"/>
                </a:lnTo>
                <a:lnTo>
                  <a:pt x="1975" y="912"/>
                </a:lnTo>
                <a:lnTo>
                  <a:pt x="1975" y="1655"/>
                </a:lnTo>
                <a:lnTo>
                  <a:pt x="1975" y="1655"/>
                </a:lnTo>
                <a:lnTo>
                  <a:pt x="1975" y="1658"/>
                </a:lnTo>
                <a:lnTo>
                  <a:pt x="1975" y="1658"/>
                </a:lnTo>
                <a:lnTo>
                  <a:pt x="1975" y="1667"/>
                </a:lnTo>
                <a:lnTo>
                  <a:pt x="1975" y="1667"/>
                </a:lnTo>
                <a:lnTo>
                  <a:pt x="1975" y="1682"/>
                </a:lnTo>
                <a:lnTo>
                  <a:pt x="1975" y="1682"/>
                </a:lnTo>
                <a:lnTo>
                  <a:pt x="1975" y="1704"/>
                </a:lnTo>
                <a:lnTo>
                  <a:pt x="1975" y="1704"/>
                </a:lnTo>
                <a:lnTo>
                  <a:pt x="1975" y="1774"/>
                </a:lnTo>
                <a:lnTo>
                  <a:pt x="1975" y="1774"/>
                </a:lnTo>
                <a:lnTo>
                  <a:pt x="1975" y="1883"/>
                </a:lnTo>
                <a:lnTo>
                  <a:pt x="1975" y="1883"/>
                </a:lnTo>
                <a:lnTo>
                  <a:pt x="1975" y="2040"/>
                </a:lnTo>
                <a:lnTo>
                  <a:pt x="1975" y="2040"/>
                </a:lnTo>
                <a:lnTo>
                  <a:pt x="1975" y="2254"/>
                </a:lnTo>
                <a:lnTo>
                  <a:pt x="1313" y="2253"/>
                </a:lnTo>
                <a:lnTo>
                  <a:pt x="1273" y="2253"/>
                </a:lnTo>
                <a:lnTo>
                  <a:pt x="1227" y="2253"/>
                </a:lnTo>
                <a:lnTo>
                  <a:pt x="1227" y="2253"/>
                </a:lnTo>
                <a:lnTo>
                  <a:pt x="1243" y="2267"/>
                </a:lnTo>
                <a:lnTo>
                  <a:pt x="1243" y="2267"/>
                </a:lnTo>
                <a:lnTo>
                  <a:pt x="1256" y="2281"/>
                </a:lnTo>
                <a:lnTo>
                  <a:pt x="1256" y="2281"/>
                </a:lnTo>
                <a:lnTo>
                  <a:pt x="1270" y="2297"/>
                </a:lnTo>
                <a:lnTo>
                  <a:pt x="1270" y="2297"/>
                </a:lnTo>
                <a:lnTo>
                  <a:pt x="1281" y="2315"/>
                </a:lnTo>
                <a:lnTo>
                  <a:pt x="1281" y="2315"/>
                </a:lnTo>
                <a:lnTo>
                  <a:pt x="1294" y="2334"/>
                </a:lnTo>
                <a:lnTo>
                  <a:pt x="1303" y="2354"/>
                </a:lnTo>
                <a:lnTo>
                  <a:pt x="1303" y="2354"/>
                </a:lnTo>
                <a:lnTo>
                  <a:pt x="1313" y="2377"/>
                </a:lnTo>
                <a:lnTo>
                  <a:pt x="1321" y="2397"/>
                </a:lnTo>
                <a:lnTo>
                  <a:pt x="1321" y="2397"/>
                </a:lnTo>
                <a:lnTo>
                  <a:pt x="1327" y="2421"/>
                </a:lnTo>
                <a:lnTo>
                  <a:pt x="1332" y="2443"/>
                </a:lnTo>
                <a:lnTo>
                  <a:pt x="1332" y="2443"/>
                </a:lnTo>
                <a:lnTo>
                  <a:pt x="1334" y="2467"/>
                </a:lnTo>
                <a:lnTo>
                  <a:pt x="1335" y="2492"/>
                </a:lnTo>
                <a:lnTo>
                  <a:pt x="1335" y="2492"/>
                </a:lnTo>
                <a:lnTo>
                  <a:pt x="1334" y="2524"/>
                </a:lnTo>
                <a:lnTo>
                  <a:pt x="1329" y="2557"/>
                </a:lnTo>
                <a:lnTo>
                  <a:pt x="1321" y="2587"/>
                </a:lnTo>
                <a:lnTo>
                  <a:pt x="1310" y="2618"/>
                </a:lnTo>
                <a:lnTo>
                  <a:pt x="1310" y="2618"/>
                </a:lnTo>
                <a:lnTo>
                  <a:pt x="1295" y="2645"/>
                </a:lnTo>
                <a:lnTo>
                  <a:pt x="1280" y="2672"/>
                </a:lnTo>
                <a:lnTo>
                  <a:pt x="1261" y="2697"/>
                </a:lnTo>
                <a:lnTo>
                  <a:pt x="1240" y="2719"/>
                </a:lnTo>
                <a:lnTo>
                  <a:pt x="1240" y="2719"/>
                </a:lnTo>
                <a:lnTo>
                  <a:pt x="1218" y="2740"/>
                </a:lnTo>
                <a:lnTo>
                  <a:pt x="1192" y="2759"/>
                </a:lnTo>
                <a:lnTo>
                  <a:pt x="1165" y="2775"/>
                </a:lnTo>
                <a:lnTo>
                  <a:pt x="1137" y="2789"/>
                </a:lnTo>
                <a:lnTo>
                  <a:pt x="1137" y="2789"/>
                </a:lnTo>
                <a:lnTo>
                  <a:pt x="1107" y="2800"/>
                </a:lnTo>
                <a:lnTo>
                  <a:pt x="1076" y="2808"/>
                </a:lnTo>
                <a:lnTo>
                  <a:pt x="1045" y="2813"/>
                </a:lnTo>
                <a:lnTo>
                  <a:pt x="1011" y="2814"/>
                </a:lnTo>
                <a:lnTo>
                  <a:pt x="1011" y="2814"/>
                </a:lnTo>
                <a:lnTo>
                  <a:pt x="978" y="2813"/>
                </a:lnTo>
                <a:lnTo>
                  <a:pt x="946" y="2806"/>
                </a:lnTo>
                <a:lnTo>
                  <a:pt x="915" y="2798"/>
                </a:lnTo>
                <a:lnTo>
                  <a:pt x="886" y="2787"/>
                </a:lnTo>
                <a:lnTo>
                  <a:pt x="886" y="2787"/>
                </a:lnTo>
                <a:lnTo>
                  <a:pt x="857" y="2775"/>
                </a:lnTo>
                <a:lnTo>
                  <a:pt x="830" y="2759"/>
                </a:lnTo>
                <a:lnTo>
                  <a:pt x="805" y="2740"/>
                </a:lnTo>
                <a:lnTo>
                  <a:pt x="783" y="2719"/>
                </a:lnTo>
                <a:lnTo>
                  <a:pt x="783" y="2719"/>
                </a:lnTo>
                <a:lnTo>
                  <a:pt x="762" y="2695"/>
                </a:lnTo>
                <a:lnTo>
                  <a:pt x="743" y="2672"/>
                </a:lnTo>
                <a:lnTo>
                  <a:pt x="727" y="2645"/>
                </a:lnTo>
                <a:lnTo>
                  <a:pt x="713" y="2616"/>
                </a:lnTo>
                <a:lnTo>
                  <a:pt x="713" y="2616"/>
                </a:lnTo>
                <a:lnTo>
                  <a:pt x="702" y="2586"/>
                </a:lnTo>
                <a:lnTo>
                  <a:pt x="694" y="2556"/>
                </a:lnTo>
                <a:lnTo>
                  <a:pt x="689" y="2524"/>
                </a:lnTo>
                <a:lnTo>
                  <a:pt x="688" y="2491"/>
                </a:lnTo>
                <a:lnTo>
                  <a:pt x="688" y="2491"/>
                </a:lnTo>
                <a:lnTo>
                  <a:pt x="689" y="2467"/>
                </a:lnTo>
                <a:lnTo>
                  <a:pt x="691" y="2443"/>
                </a:lnTo>
                <a:lnTo>
                  <a:pt x="691" y="2443"/>
                </a:lnTo>
                <a:lnTo>
                  <a:pt x="696" y="2419"/>
                </a:lnTo>
                <a:lnTo>
                  <a:pt x="702" y="2397"/>
                </a:lnTo>
                <a:lnTo>
                  <a:pt x="702" y="2397"/>
                </a:lnTo>
                <a:lnTo>
                  <a:pt x="710" y="2375"/>
                </a:lnTo>
                <a:lnTo>
                  <a:pt x="719" y="2354"/>
                </a:lnTo>
                <a:lnTo>
                  <a:pt x="719" y="2354"/>
                </a:lnTo>
                <a:lnTo>
                  <a:pt x="729" y="2334"/>
                </a:lnTo>
                <a:lnTo>
                  <a:pt x="742" y="2315"/>
                </a:lnTo>
                <a:lnTo>
                  <a:pt x="742" y="2315"/>
                </a:lnTo>
                <a:lnTo>
                  <a:pt x="753" y="2297"/>
                </a:lnTo>
                <a:lnTo>
                  <a:pt x="753" y="2297"/>
                </a:lnTo>
                <a:lnTo>
                  <a:pt x="765" y="2281"/>
                </a:lnTo>
                <a:lnTo>
                  <a:pt x="765" y="2281"/>
                </a:lnTo>
                <a:lnTo>
                  <a:pt x="780" y="2267"/>
                </a:lnTo>
                <a:lnTo>
                  <a:pt x="780" y="2267"/>
                </a:lnTo>
                <a:lnTo>
                  <a:pt x="796" y="2253"/>
                </a:lnTo>
                <a:lnTo>
                  <a:pt x="749" y="2253"/>
                </a:lnTo>
                <a:lnTo>
                  <a:pt x="710" y="2253"/>
                </a:lnTo>
                <a:lnTo>
                  <a:pt x="0" y="2251"/>
                </a:lnTo>
                <a:lnTo>
                  <a:pt x="0" y="1650"/>
                </a:lnTo>
                <a:lnTo>
                  <a:pt x="0" y="1650"/>
                </a:lnTo>
                <a:lnTo>
                  <a:pt x="19" y="1659"/>
                </a:lnTo>
                <a:lnTo>
                  <a:pt x="40" y="1667"/>
                </a:lnTo>
                <a:lnTo>
                  <a:pt x="40" y="1667"/>
                </a:lnTo>
                <a:lnTo>
                  <a:pt x="62" y="1675"/>
                </a:lnTo>
                <a:lnTo>
                  <a:pt x="84" y="1682"/>
                </a:lnTo>
                <a:lnTo>
                  <a:pt x="84" y="1682"/>
                </a:lnTo>
                <a:lnTo>
                  <a:pt x="107" y="1686"/>
                </a:lnTo>
                <a:lnTo>
                  <a:pt x="129" y="1690"/>
                </a:lnTo>
                <a:lnTo>
                  <a:pt x="129" y="1690"/>
                </a:lnTo>
                <a:lnTo>
                  <a:pt x="153" y="1693"/>
                </a:lnTo>
                <a:lnTo>
                  <a:pt x="176" y="1693"/>
                </a:lnTo>
                <a:lnTo>
                  <a:pt x="176" y="1693"/>
                </a:lnTo>
                <a:lnTo>
                  <a:pt x="196" y="1693"/>
                </a:lnTo>
                <a:lnTo>
                  <a:pt x="215" y="1691"/>
                </a:lnTo>
                <a:lnTo>
                  <a:pt x="234" y="1688"/>
                </a:lnTo>
                <a:lnTo>
                  <a:pt x="253" y="1685"/>
                </a:lnTo>
                <a:lnTo>
                  <a:pt x="291" y="1675"/>
                </a:lnTo>
                <a:lnTo>
                  <a:pt x="326" y="1663"/>
                </a:lnTo>
                <a:lnTo>
                  <a:pt x="326" y="1663"/>
                </a:lnTo>
                <a:lnTo>
                  <a:pt x="359" y="1647"/>
                </a:lnTo>
                <a:lnTo>
                  <a:pt x="391" y="1628"/>
                </a:lnTo>
                <a:lnTo>
                  <a:pt x="421" y="1606"/>
                </a:lnTo>
                <a:lnTo>
                  <a:pt x="448" y="1580"/>
                </a:lnTo>
                <a:lnTo>
                  <a:pt x="448" y="1580"/>
                </a:lnTo>
                <a:lnTo>
                  <a:pt x="473" y="1553"/>
                </a:lnTo>
                <a:lnTo>
                  <a:pt x="496" y="1523"/>
                </a:lnTo>
                <a:lnTo>
                  <a:pt x="515" y="1491"/>
                </a:lnTo>
                <a:lnTo>
                  <a:pt x="530" y="1458"/>
                </a:lnTo>
                <a:lnTo>
                  <a:pt x="530" y="1458"/>
                </a:lnTo>
                <a:lnTo>
                  <a:pt x="543" y="1423"/>
                </a:lnTo>
                <a:lnTo>
                  <a:pt x="548" y="1406"/>
                </a:lnTo>
                <a:lnTo>
                  <a:pt x="553" y="1387"/>
                </a:lnTo>
                <a:lnTo>
                  <a:pt x="556" y="1368"/>
                </a:lnTo>
                <a:lnTo>
                  <a:pt x="559" y="1349"/>
                </a:lnTo>
                <a:lnTo>
                  <a:pt x="561" y="1329"/>
                </a:lnTo>
                <a:lnTo>
                  <a:pt x="561" y="1309"/>
                </a:lnTo>
                <a:lnTo>
                  <a:pt x="561" y="1309"/>
                </a:lnTo>
                <a:lnTo>
                  <a:pt x="561" y="1290"/>
                </a:lnTo>
                <a:lnTo>
                  <a:pt x="559" y="1269"/>
                </a:lnTo>
                <a:lnTo>
                  <a:pt x="556" y="1250"/>
                </a:lnTo>
                <a:lnTo>
                  <a:pt x="553" y="1231"/>
                </a:lnTo>
                <a:lnTo>
                  <a:pt x="548" y="1214"/>
                </a:lnTo>
                <a:lnTo>
                  <a:pt x="543" y="1195"/>
                </a:lnTo>
                <a:lnTo>
                  <a:pt x="530" y="1160"/>
                </a:lnTo>
                <a:lnTo>
                  <a:pt x="530" y="1160"/>
                </a:lnTo>
                <a:lnTo>
                  <a:pt x="515" y="1126"/>
                </a:lnTo>
                <a:lnTo>
                  <a:pt x="496" y="1095"/>
                </a:lnTo>
                <a:lnTo>
                  <a:pt x="473" y="1065"/>
                </a:lnTo>
                <a:lnTo>
                  <a:pt x="448" y="1038"/>
                </a:lnTo>
                <a:lnTo>
                  <a:pt x="448" y="1038"/>
                </a:lnTo>
                <a:lnTo>
                  <a:pt x="421" y="1012"/>
                </a:lnTo>
                <a:lnTo>
                  <a:pt x="391" y="992"/>
                </a:lnTo>
                <a:lnTo>
                  <a:pt x="359" y="971"/>
                </a:lnTo>
                <a:lnTo>
                  <a:pt x="326" y="955"/>
                </a:lnTo>
                <a:lnTo>
                  <a:pt x="326" y="955"/>
                </a:lnTo>
                <a:lnTo>
                  <a:pt x="291" y="942"/>
                </a:lnTo>
                <a:lnTo>
                  <a:pt x="272" y="938"/>
                </a:lnTo>
                <a:lnTo>
                  <a:pt x="253" y="933"/>
                </a:lnTo>
                <a:lnTo>
                  <a:pt x="234" y="930"/>
                </a:lnTo>
                <a:lnTo>
                  <a:pt x="215" y="927"/>
                </a:lnTo>
                <a:lnTo>
                  <a:pt x="196" y="927"/>
                </a:lnTo>
                <a:lnTo>
                  <a:pt x="176" y="925"/>
                </a:lnTo>
                <a:lnTo>
                  <a:pt x="176" y="925"/>
                </a:lnTo>
                <a:lnTo>
                  <a:pt x="153" y="927"/>
                </a:lnTo>
                <a:lnTo>
                  <a:pt x="129" y="928"/>
                </a:lnTo>
                <a:lnTo>
                  <a:pt x="129" y="928"/>
                </a:lnTo>
                <a:lnTo>
                  <a:pt x="107" y="931"/>
                </a:lnTo>
                <a:lnTo>
                  <a:pt x="84" y="936"/>
                </a:lnTo>
                <a:lnTo>
                  <a:pt x="84" y="936"/>
                </a:lnTo>
                <a:lnTo>
                  <a:pt x="62" y="942"/>
                </a:lnTo>
                <a:lnTo>
                  <a:pt x="40" y="950"/>
                </a:lnTo>
                <a:lnTo>
                  <a:pt x="40" y="950"/>
                </a:lnTo>
                <a:lnTo>
                  <a:pt x="19" y="960"/>
                </a:lnTo>
                <a:lnTo>
                  <a:pt x="0" y="969"/>
                </a:lnTo>
                <a:lnTo>
                  <a:pt x="0" y="0"/>
                </a:lnTo>
                <a:close/>
              </a:path>
            </a:pathLst>
          </a:custGeom>
          <a:solidFill>
            <a:srgbClr val="B3D2EF"/>
          </a:solidFill>
          <a:ln w="19050" cap="rnd">
            <a:solidFill>
              <a:schemeClr val="bg1"/>
            </a:solidFill>
            <a:prstDash val="solid"/>
            <a:round/>
            <a:headEnd/>
            <a:tailEnd/>
          </a:ln>
        </p:spPr>
        <p:txBody>
          <a:bodyPr anchor="ctr"/>
          <a:lstStyle/>
          <a:p>
            <a:pPr algn="ctr"/>
            <a:endParaRPr sz="991"/>
          </a:p>
        </p:txBody>
      </p:sp>
      <p:sp>
        <p:nvSpPr>
          <p:cNvPr id="7" name="Freeform: Shape 5">
            <a:extLst>
              <a:ext uri="{FF2B5EF4-FFF2-40B4-BE49-F238E27FC236}">
                <a16:creationId xmlns:a16="http://schemas.microsoft.com/office/drawing/2014/main" id="{2F01963D-511E-4577-8298-27080A04CEC2}"/>
              </a:ext>
            </a:extLst>
          </p:cNvPr>
          <p:cNvSpPr>
            <a:spLocks/>
          </p:cNvSpPr>
          <p:nvPr/>
        </p:nvSpPr>
        <p:spPr bwMode="auto">
          <a:xfrm>
            <a:off x="4319930" y="2775540"/>
            <a:ext cx="1166785" cy="1061212"/>
          </a:xfrm>
          <a:custGeom>
            <a:avLst/>
            <a:gdLst>
              <a:gd name="T0" fmla="*/ 2543 w 2543"/>
              <a:gd name="T1" fmla="*/ 83 h 2313"/>
              <a:gd name="T2" fmla="*/ 2543 w 2543"/>
              <a:gd name="T3" fmla="*/ 259 h 2313"/>
              <a:gd name="T4" fmla="*/ 2543 w 2543"/>
              <a:gd name="T5" fmla="*/ 485 h 2313"/>
              <a:gd name="T6" fmla="*/ 2538 w 2543"/>
              <a:gd name="T7" fmla="*/ 524 h 2313"/>
              <a:gd name="T8" fmla="*/ 2529 w 2543"/>
              <a:gd name="T9" fmla="*/ 620 h 2313"/>
              <a:gd name="T10" fmla="*/ 2487 w 2543"/>
              <a:gd name="T11" fmla="*/ 915 h 2313"/>
              <a:gd name="T12" fmla="*/ 2438 w 2543"/>
              <a:gd name="T13" fmla="*/ 1117 h 2313"/>
              <a:gd name="T14" fmla="*/ 2357 w 2543"/>
              <a:gd name="T15" fmla="*/ 1360 h 2313"/>
              <a:gd name="T16" fmla="*/ 2260 w 2543"/>
              <a:gd name="T17" fmla="*/ 1575 h 2313"/>
              <a:gd name="T18" fmla="*/ 2183 w 2543"/>
              <a:gd name="T19" fmla="*/ 1718 h 2313"/>
              <a:gd name="T20" fmla="*/ 2048 w 2543"/>
              <a:gd name="T21" fmla="*/ 1921 h 2313"/>
              <a:gd name="T22" fmla="*/ 1894 w 2543"/>
              <a:gd name="T23" fmla="*/ 2108 h 2313"/>
              <a:gd name="T24" fmla="*/ 1808 w 2543"/>
              <a:gd name="T25" fmla="*/ 2192 h 2313"/>
              <a:gd name="T26" fmla="*/ 1744 w 2543"/>
              <a:gd name="T27" fmla="*/ 2238 h 2313"/>
              <a:gd name="T28" fmla="*/ 1675 w 2543"/>
              <a:gd name="T29" fmla="*/ 2273 h 2313"/>
              <a:gd name="T30" fmla="*/ 1575 w 2543"/>
              <a:gd name="T31" fmla="*/ 2303 h 2313"/>
              <a:gd name="T32" fmla="*/ 1497 w 2543"/>
              <a:gd name="T33" fmla="*/ 2313 h 2313"/>
              <a:gd name="T34" fmla="*/ 568 w 2543"/>
              <a:gd name="T35" fmla="*/ 1431 h 2313"/>
              <a:gd name="T36" fmla="*/ 554 w 2543"/>
              <a:gd name="T37" fmla="*/ 1399 h 2313"/>
              <a:gd name="T38" fmla="*/ 522 w 2543"/>
              <a:gd name="T39" fmla="*/ 1428 h 2313"/>
              <a:gd name="T40" fmla="*/ 465 w 2543"/>
              <a:gd name="T41" fmla="*/ 1466 h 2313"/>
              <a:gd name="T42" fmla="*/ 421 w 2543"/>
              <a:gd name="T43" fmla="*/ 1483 h 2313"/>
              <a:gd name="T44" fmla="*/ 348 w 2543"/>
              <a:gd name="T45" fmla="*/ 1498 h 2313"/>
              <a:gd name="T46" fmla="*/ 257 w 2543"/>
              <a:gd name="T47" fmla="*/ 1491 h 2313"/>
              <a:gd name="T48" fmla="*/ 168 w 2543"/>
              <a:gd name="T49" fmla="*/ 1460 h 2313"/>
              <a:gd name="T50" fmla="*/ 94 w 2543"/>
              <a:gd name="T51" fmla="*/ 1404 h 2313"/>
              <a:gd name="T52" fmla="*/ 25 w 2543"/>
              <a:gd name="T53" fmla="*/ 1301 h 2313"/>
              <a:gd name="T54" fmla="*/ 2 w 2543"/>
              <a:gd name="T55" fmla="*/ 1209 h 2313"/>
              <a:gd name="T56" fmla="*/ 6 w 2543"/>
              <a:gd name="T57" fmla="*/ 1111 h 2313"/>
              <a:gd name="T58" fmla="*/ 38 w 2543"/>
              <a:gd name="T59" fmla="*/ 1022 h 2313"/>
              <a:gd name="T60" fmla="*/ 94 w 2543"/>
              <a:gd name="T61" fmla="*/ 949 h 2313"/>
              <a:gd name="T62" fmla="*/ 197 w 2543"/>
              <a:gd name="T63" fmla="*/ 879 h 2313"/>
              <a:gd name="T64" fmla="*/ 289 w 2543"/>
              <a:gd name="T65" fmla="*/ 857 h 2313"/>
              <a:gd name="T66" fmla="*/ 372 w 2543"/>
              <a:gd name="T67" fmla="*/ 858 h 2313"/>
              <a:gd name="T68" fmla="*/ 421 w 2543"/>
              <a:gd name="T69" fmla="*/ 871 h 2313"/>
              <a:gd name="T70" fmla="*/ 486 w 2543"/>
              <a:gd name="T71" fmla="*/ 900 h 2313"/>
              <a:gd name="T72" fmla="*/ 522 w 2543"/>
              <a:gd name="T73" fmla="*/ 927 h 2313"/>
              <a:gd name="T74" fmla="*/ 554 w 2543"/>
              <a:gd name="T75" fmla="*/ 955 h 2313"/>
              <a:gd name="T76" fmla="*/ 568 w 2543"/>
              <a:gd name="T77" fmla="*/ 0 h 2313"/>
              <a:gd name="T78" fmla="*/ 1219 w 2543"/>
              <a:gd name="T79" fmla="*/ 41 h 2313"/>
              <a:gd name="T80" fmla="*/ 1205 w 2543"/>
              <a:gd name="T81" fmla="*/ 86 h 2313"/>
              <a:gd name="T82" fmla="*/ 1195 w 2543"/>
              <a:gd name="T83" fmla="*/ 154 h 2313"/>
              <a:gd name="T84" fmla="*/ 1195 w 2543"/>
              <a:gd name="T85" fmla="*/ 217 h 2313"/>
              <a:gd name="T86" fmla="*/ 1211 w 2543"/>
              <a:gd name="T87" fmla="*/ 292 h 2313"/>
              <a:gd name="T88" fmla="*/ 1260 w 2543"/>
              <a:gd name="T89" fmla="*/ 392 h 2313"/>
              <a:gd name="T90" fmla="*/ 1335 w 2543"/>
              <a:gd name="T91" fmla="*/ 474 h 2313"/>
              <a:gd name="T92" fmla="*/ 1429 w 2543"/>
              <a:gd name="T93" fmla="*/ 531 h 2313"/>
              <a:gd name="T94" fmla="*/ 1521 w 2543"/>
              <a:gd name="T95" fmla="*/ 558 h 2313"/>
              <a:gd name="T96" fmla="*/ 1579 w 2543"/>
              <a:gd name="T97" fmla="*/ 562 h 2313"/>
              <a:gd name="T98" fmla="*/ 1657 w 2543"/>
              <a:gd name="T99" fmla="*/ 555 h 2313"/>
              <a:gd name="T100" fmla="*/ 1729 w 2543"/>
              <a:gd name="T101" fmla="*/ 533 h 2313"/>
              <a:gd name="T102" fmla="*/ 1852 w 2543"/>
              <a:gd name="T103" fmla="*/ 451 h 2313"/>
              <a:gd name="T104" fmla="*/ 1919 w 2543"/>
              <a:gd name="T105" fmla="*/ 362 h 2313"/>
              <a:gd name="T106" fmla="*/ 1952 w 2543"/>
              <a:gd name="T107" fmla="*/ 274 h 2313"/>
              <a:gd name="T108" fmla="*/ 1965 w 2543"/>
              <a:gd name="T109" fmla="*/ 198 h 2313"/>
              <a:gd name="T110" fmla="*/ 1962 w 2543"/>
              <a:gd name="T111" fmla="*/ 132 h 2313"/>
              <a:gd name="T112" fmla="*/ 1954 w 2543"/>
              <a:gd name="T113" fmla="*/ 86 h 2313"/>
              <a:gd name="T114" fmla="*/ 1932 w 2543"/>
              <a:gd name="T115" fmla="*/ 22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43" h="2313">
                <a:moveTo>
                  <a:pt x="2543" y="3"/>
                </a:moveTo>
                <a:lnTo>
                  <a:pt x="2543" y="3"/>
                </a:lnTo>
                <a:lnTo>
                  <a:pt x="2543" y="83"/>
                </a:lnTo>
                <a:lnTo>
                  <a:pt x="2543" y="83"/>
                </a:lnTo>
                <a:lnTo>
                  <a:pt x="2543" y="167"/>
                </a:lnTo>
                <a:lnTo>
                  <a:pt x="2543" y="167"/>
                </a:lnTo>
                <a:lnTo>
                  <a:pt x="2543" y="259"/>
                </a:lnTo>
                <a:lnTo>
                  <a:pt x="2543" y="259"/>
                </a:lnTo>
                <a:lnTo>
                  <a:pt x="2543" y="357"/>
                </a:lnTo>
                <a:lnTo>
                  <a:pt x="2543" y="466"/>
                </a:lnTo>
                <a:lnTo>
                  <a:pt x="2543" y="466"/>
                </a:lnTo>
                <a:lnTo>
                  <a:pt x="2543" y="485"/>
                </a:lnTo>
                <a:lnTo>
                  <a:pt x="2543" y="485"/>
                </a:lnTo>
                <a:lnTo>
                  <a:pt x="2541" y="505"/>
                </a:lnTo>
                <a:lnTo>
                  <a:pt x="2541" y="505"/>
                </a:lnTo>
                <a:lnTo>
                  <a:pt x="2538" y="524"/>
                </a:lnTo>
                <a:lnTo>
                  <a:pt x="2538" y="524"/>
                </a:lnTo>
                <a:lnTo>
                  <a:pt x="2535" y="541"/>
                </a:lnTo>
                <a:lnTo>
                  <a:pt x="2535" y="541"/>
                </a:lnTo>
                <a:lnTo>
                  <a:pt x="2529" y="620"/>
                </a:lnTo>
                <a:lnTo>
                  <a:pt x="2522" y="696"/>
                </a:lnTo>
                <a:lnTo>
                  <a:pt x="2511" y="771"/>
                </a:lnTo>
                <a:lnTo>
                  <a:pt x="2500" y="844"/>
                </a:lnTo>
                <a:lnTo>
                  <a:pt x="2487" y="915"/>
                </a:lnTo>
                <a:lnTo>
                  <a:pt x="2473" y="984"/>
                </a:lnTo>
                <a:lnTo>
                  <a:pt x="2457" y="1052"/>
                </a:lnTo>
                <a:lnTo>
                  <a:pt x="2438" y="1117"/>
                </a:lnTo>
                <a:lnTo>
                  <a:pt x="2438" y="1117"/>
                </a:lnTo>
                <a:lnTo>
                  <a:pt x="2421" y="1180"/>
                </a:lnTo>
                <a:lnTo>
                  <a:pt x="2400" y="1242"/>
                </a:lnTo>
                <a:lnTo>
                  <a:pt x="2379" y="1302"/>
                </a:lnTo>
                <a:lnTo>
                  <a:pt x="2357" y="1360"/>
                </a:lnTo>
                <a:lnTo>
                  <a:pt x="2333" y="1417"/>
                </a:lnTo>
                <a:lnTo>
                  <a:pt x="2310" y="1472"/>
                </a:lnTo>
                <a:lnTo>
                  <a:pt x="2286" y="1525"/>
                </a:lnTo>
                <a:lnTo>
                  <a:pt x="2260" y="1575"/>
                </a:lnTo>
                <a:lnTo>
                  <a:pt x="2260" y="1575"/>
                </a:lnTo>
                <a:lnTo>
                  <a:pt x="2235" y="1625"/>
                </a:lnTo>
                <a:lnTo>
                  <a:pt x="2208" y="1672"/>
                </a:lnTo>
                <a:lnTo>
                  <a:pt x="2183" y="1718"/>
                </a:lnTo>
                <a:lnTo>
                  <a:pt x="2156" y="1763"/>
                </a:lnTo>
                <a:lnTo>
                  <a:pt x="2129" y="1804"/>
                </a:lnTo>
                <a:lnTo>
                  <a:pt x="2102" y="1845"/>
                </a:lnTo>
                <a:lnTo>
                  <a:pt x="2048" y="1921"/>
                </a:lnTo>
                <a:lnTo>
                  <a:pt x="2048" y="1921"/>
                </a:lnTo>
                <a:lnTo>
                  <a:pt x="1994" y="1989"/>
                </a:lnTo>
                <a:lnTo>
                  <a:pt x="1943" y="2053"/>
                </a:lnTo>
                <a:lnTo>
                  <a:pt x="1894" y="2108"/>
                </a:lnTo>
                <a:lnTo>
                  <a:pt x="1846" y="2156"/>
                </a:lnTo>
                <a:lnTo>
                  <a:pt x="1846" y="2156"/>
                </a:lnTo>
                <a:lnTo>
                  <a:pt x="1829" y="2175"/>
                </a:lnTo>
                <a:lnTo>
                  <a:pt x="1808" y="2192"/>
                </a:lnTo>
                <a:lnTo>
                  <a:pt x="1787" y="2208"/>
                </a:lnTo>
                <a:lnTo>
                  <a:pt x="1767" y="2224"/>
                </a:lnTo>
                <a:lnTo>
                  <a:pt x="1767" y="2224"/>
                </a:lnTo>
                <a:lnTo>
                  <a:pt x="1744" y="2238"/>
                </a:lnTo>
                <a:lnTo>
                  <a:pt x="1722" y="2251"/>
                </a:lnTo>
                <a:lnTo>
                  <a:pt x="1698" y="2262"/>
                </a:lnTo>
                <a:lnTo>
                  <a:pt x="1675" y="2273"/>
                </a:lnTo>
                <a:lnTo>
                  <a:pt x="1675" y="2273"/>
                </a:lnTo>
                <a:lnTo>
                  <a:pt x="1651" y="2283"/>
                </a:lnTo>
                <a:lnTo>
                  <a:pt x="1625" y="2291"/>
                </a:lnTo>
                <a:lnTo>
                  <a:pt x="1600" y="2297"/>
                </a:lnTo>
                <a:lnTo>
                  <a:pt x="1575" y="2303"/>
                </a:lnTo>
                <a:lnTo>
                  <a:pt x="1575" y="2303"/>
                </a:lnTo>
                <a:lnTo>
                  <a:pt x="1549" y="2308"/>
                </a:lnTo>
                <a:lnTo>
                  <a:pt x="1524" y="2311"/>
                </a:lnTo>
                <a:lnTo>
                  <a:pt x="1497" y="2313"/>
                </a:lnTo>
                <a:lnTo>
                  <a:pt x="1470" y="2313"/>
                </a:lnTo>
                <a:lnTo>
                  <a:pt x="568" y="2308"/>
                </a:lnTo>
                <a:lnTo>
                  <a:pt x="568" y="1472"/>
                </a:lnTo>
                <a:lnTo>
                  <a:pt x="568" y="1431"/>
                </a:lnTo>
                <a:lnTo>
                  <a:pt x="568" y="1383"/>
                </a:lnTo>
                <a:lnTo>
                  <a:pt x="568" y="1383"/>
                </a:lnTo>
                <a:lnTo>
                  <a:pt x="554" y="1399"/>
                </a:lnTo>
                <a:lnTo>
                  <a:pt x="554" y="1399"/>
                </a:lnTo>
                <a:lnTo>
                  <a:pt x="538" y="1415"/>
                </a:lnTo>
                <a:lnTo>
                  <a:pt x="538" y="1415"/>
                </a:lnTo>
                <a:lnTo>
                  <a:pt x="522" y="1428"/>
                </a:lnTo>
                <a:lnTo>
                  <a:pt x="522" y="1428"/>
                </a:lnTo>
                <a:lnTo>
                  <a:pt x="506" y="1442"/>
                </a:lnTo>
                <a:lnTo>
                  <a:pt x="506" y="1442"/>
                </a:lnTo>
                <a:lnTo>
                  <a:pt x="486" y="1455"/>
                </a:lnTo>
                <a:lnTo>
                  <a:pt x="465" y="1466"/>
                </a:lnTo>
                <a:lnTo>
                  <a:pt x="465" y="1466"/>
                </a:lnTo>
                <a:lnTo>
                  <a:pt x="443" y="1475"/>
                </a:lnTo>
                <a:lnTo>
                  <a:pt x="421" y="1483"/>
                </a:lnTo>
                <a:lnTo>
                  <a:pt x="421" y="1483"/>
                </a:lnTo>
                <a:lnTo>
                  <a:pt x="397" y="1490"/>
                </a:lnTo>
                <a:lnTo>
                  <a:pt x="372" y="1494"/>
                </a:lnTo>
                <a:lnTo>
                  <a:pt x="372" y="1494"/>
                </a:lnTo>
                <a:lnTo>
                  <a:pt x="348" y="1498"/>
                </a:lnTo>
                <a:lnTo>
                  <a:pt x="322" y="1499"/>
                </a:lnTo>
                <a:lnTo>
                  <a:pt x="322" y="1499"/>
                </a:lnTo>
                <a:lnTo>
                  <a:pt x="289" y="1498"/>
                </a:lnTo>
                <a:lnTo>
                  <a:pt x="257" y="1491"/>
                </a:lnTo>
                <a:lnTo>
                  <a:pt x="225" y="1483"/>
                </a:lnTo>
                <a:lnTo>
                  <a:pt x="197" y="1472"/>
                </a:lnTo>
                <a:lnTo>
                  <a:pt x="197" y="1472"/>
                </a:lnTo>
                <a:lnTo>
                  <a:pt x="168" y="1460"/>
                </a:lnTo>
                <a:lnTo>
                  <a:pt x="141" y="1444"/>
                </a:lnTo>
                <a:lnTo>
                  <a:pt x="118" y="1425"/>
                </a:lnTo>
                <a:lnTo>
                  <a:pt x="94" y="1404"/>
                </a:lnTo>
                <a:lnTo>
                  <a:pt x="94" y="1404"/>
                </a:lnTo>
                <a:lnTo>
                  <a:pt x="73" y="1380"/>
                </a:lnTo>
                <a:lnTo>
                  <a:pt x="54" y="1356"/>
                </a:lnTo>
                <a:lnTo>
                  <a:pt x="38" y="1329"/>
                </a:lnTo>
                <a:lnTo>
                  <a:pt x="25" y="1301"/>
                </a:lnTo>
                <a:lnTo>
                  <a:pt x="25" y="1301"/>
                </a:lnTo>
                <a:lnTo>
                  <a:pt x="14" y="1271"/>
                </a:lnTo>
                <a:lnTo>
                  <a:pt x="6" y="1241"/>
                </a:lnTo>
                <a:lnTo>
                  <a:pt x="2" y="1209"/>
                </a:lnTo>
                <a:lnTo>
                  <a:pt x="0" y="1176"/>
                </a:lnTo>
                <a:lnTo>
                  <a:pt x="0" y="1176"/>
                </a:lnTo>
                <a:lnTo>
                  <a:pt x="2" y="1142"/>
                </a:lnTo>
                <a:lnTo>
                  <a:pt x="6" y="1111"/>
                </a:lnTo>
                <a:lnTo>
                  <a:pt x="14" y="1080"/>
                </a:lnTo>
                <a:lnTo>
                  <a:pt x="25" y="1050"/>
                </a:lnTo>
                <a:lnTo>
                  <a:pt x="25" y="1050"/>
                </a:lnTo>
                <a:lnTo>
                  <a:pt x="38" y="1022"/>
                </a:lnTo>
                <a:lnTo>
                  <a:pt x="54" y="996"/>
                </a:lnTo>
                <a:lnTo>
                  <a:pt x="73" y="971"/>
                </a:lnTo>
                <a:lnTo>
                  <a:pt x="94" y="949"/>
                </a:lnTo>
                <a:lnTo>
                  <a:pt x="94" y="949"/>
                </a:lnTo>
                <a:lnTo>
                  <a:pt x="118" y="928"/>
                </a:lnTo>
                <a:lnTo>
                  <a:pt x="141" y="909"/>
                </a:lnTo>
                <a:lnTo>
                  <a:pt x="168" y="893"/>
                </a:lnTo>
                <a:lnTo>
                  <a:pt x="197" y="879"/>
                </a:lnTo>
                <a:lnTo>
                  <a:pt x="197" y="879"/>
                </a:lnTo>
                <a:lnTo>
                  <a:pt x="225" y="869"/>
                </a:lnTo>
                <a:lnTo>
                  <a:pt x="257" y="861"/>
                </a:lnTo>
                <a:lnTo>
                  <a:pt x="289" y="857"/>
                </a:lnTo>
                <a:lnTo>
                  <a:pt x="322" y="855"/>
                </a:lnTo>
                <a:lnTo>
                  <a:pt x="322" y="855"/>
                </a:lnTo>
                <a:lnTo>
                  <a:pt x="348" y="855"/>
                </a:lnTo>
                <a:lnTo>
                  <a:pt x="372" y="858"/>
                </a:lnTo>
                <a:lnTo>
                  <a:pt x="372" y="858"/>
                </a:lnTo>
                <a:lnTo>
                  <a:pt x="397" y="863"/>
                </a:lnTo>
                <a:lnTo>
                  <a:pt x="421" y="871"/>
                </a:lnTo>
                <a:lnTo>
                  <a:pt x="421" y="871"/>
                </a:lnTo>
                <a:lnTo>
                  <a:pt x="443" y="879"/>
                </a:lnTo>
                <a:lnTo>
                  <a:pt x="465" y="888"/>
                </a:lnTo>
                <a:lnTo>
                  <a:pt x="465" y="888"/>
                </a:lnTo>
                <a:lnTo>
                  <a:pt x="486" y="900"/>
                </a:lnTo>
                <a:lnTo>
                  <a:pt x="506" y="914"/>
                </a:lnTo>
                <a:lnTo>
                  <a:pt x="506" y="914"/>
                </a:lnTo>
                <a:lnTo>
                  <a:pt x="522" y="927"/>
                </a:lnTo>
                <a:lnTo>
                  <a:pt x="522" y="927"/>
                </a:lnTo>
                <a:lnTo>
                  <a:pt x="538" y="941"/>
                </a:lnTo>
                <a:lnTo>
                  <a:pt x="538" y="941"/>
                </a:lnTo>
                <a:lnTo>
                  <a:pt x="554" y="955"/>
                </a:lnTo>
                <a:lnTo>
                  <a:pt x="554" y="955"/>
                </a:lnTo>
                <a:lnTo>
                  <a:pt x="568" y="971"/>
                </a:lnTo>
                <a:lnTo>
                  <a:pt x="568" y="925"/>
                </a:lnTo>
                <a:lnTo>
                  <a:pt x="568" y="882"/>
                </a:lnTo>
                <a:lnTo>
                  <a:pt x="568" y="0"/>
                </a:lnTo>
                <a:lnTo>
                  <a:pt x="1238" y="0"/>
                </a:lnTo>
                <a:lnTo>
                  <a:pt x="1238" y="0"/>
                </a:lnTo>
                <a:lnTo>
                  <a:pt x="1227" y="21"/>
                </a:lnTo>
                <a:lnTo>
                  <a:pt x="1219" y="41"/>
                </a:lnTo>
                <a:lnTo>
                  <a:pt x="1219" y="41"/>
                </a:lnTo>
                <a:lnTo>
                  <a:pt x="1211" y="64"/>
                </a:lnTo>
                <a:lnTo>
                  <a:pt x="1205" y="86"/>
                </a:lnTo>
                <a:lnTo>
                  <a:pt x="1205" y="86"/>
                </a:lnTo>
                <a:lnTo>
                  <a:pt x="1200" y="108"/>
                </a:lnTo>
                <a:lnTo>
                  <a:pt x="1197" y="130"/>
                </a:lnTo>
                <a:lnTo>
                  <a:pt x="1197" y="130"/>
                </a:lnTo>
                <a:lnTo>
                  <a:pt x="1195" y="154"/>
                </a:lnTo>
                <a:lnTo>
                  <a:pt x="1194" y="178"/>
                </a:lnTo>
                <a:lnTo>
                  <a:pt x="1194" y="178"/>
                </a:lnTo>
                <a:lnTo>
                  <a:pt x="1194" y="197"/>
                </a:lnTo>
                <a:lnTo>
                  <a:pt x="1195" y="217"/>
                </a:lnTo>
                <a:lnTo>
                  <a:pt x="1198" y="236"/>
                </a:lnTo>
                <a:lnTo>
                  <a:pt x="1202" y="255"/>
                </a:lnTo>
                <a:lnTo>
                  <a:pt x="1206" y="273"/>
                </a:lnTo>
                <a:lnTo>
                  <a:pt x="1211" y="292"/>
                </a:lnTo>
                <a:lnTo>
                  <a:pt x="1224" y="327"/>
                </a:lnTo>
                <a:lnTo>
                  <a:pt x="1224" y="327"/>
                </a:lnTo>
                <a:lnTo>
                  <a:pt x="1240" y="360"/>
                </a:lnTo>
                <a:lnTo>
                  <a:pt x="1260" y="392"/>
                </a:lnTo>
                <a:lnTo>
                  <a:pt x="1283" y="422"/>
                </a:lnTo>
                <a:lnTo>
                  <a:pt x="1306" y="449"/>
                </a:lnTo>
                <a:lnTo>
                  <a:pt x="1306" y="449"/>
                </a:lnTo>
                <a:lnTo>
                  <a:pt x="1335" y="474"/>
                </a:lnTo>
                <a:lnTo>
                  <a:pt x="1364" y="497"/>
                </a:lnTo>
                <a:lnTo>
                  <a:pt x="1395" y="516"/>
                </a:lnTo>
                <a:lnTo>
                  <a:pt x="1429" y="531"/>
                </a:lnTo>
                <a:lnTo>
                  <a:pt x="1429" y="531"/>
                </a:lnTo>
                <a:lnTo>
                  <a:pt x="1465" y="544"/>
                </a:lnTo>
                <a:lnTo>
                  <a:pt x="1483" y="551"/>
                </a:lnTo>
                <a:lnTo>
                  <a:pt x="1502" y="554"/>
                </a:lnTo>
                <a:lnTo>
                  <a:pt x="1521" y="558"/>
                </a:lnTo>
                <a:lnTo>
                  <a:pt x="1540" y="560"/>
                </a:lnTo>
                <a:lnTo>
                  <a:pt x="1559" y="562"/>
                </a:lnTo>
                <a:lnTo>
                  <a:pt x="1579" y="562"/>
                </a:lnTo>
                <a:lnTo>
                  <a:pt x="1579" y="562"/>
                </a:lnTo>
                <a:lnTo>
                  <a:pt x="1598" y="562"/>
                </a:lnTo>
                <a:lnTo>
                  <a:pt x="1619" y="560"/>
                </a:lnTo>
                <a:lnTo>
                  <a:pt x="1638" y="558"/>
                </a:lnTo>
                <a:lnTo>
                  <a:pt x="1657" y="555"/>
                </a:lnTo>
                <a:lnTo>
                  <a:pt x="1675" y="551"/>
                </a:lnTo>
                <a:lnTo>
                  <a:pt x="1694" y="546"/>
                </a:lnTo>
                <a:lnTo>
                  <a:pt x="1729" y="533"/>
                </a:lnTo>
                <a:lnTo>
                  <a:pt x="1729" y="533"/>
                </a:lnTo>
                <a:lnTo>
                  <a:pt x="1763" y="516"/>
                </a:lnTo>
                <a:lnTo>
                  <a:pt x="1795" y="497"/>
                </a:lnTo>
                <a:lnTo>
                  <a:pt x="1824" y="474"/>
                </a:lnTo>
                <a:lnTo>
                  <a:pt x="1852" y="451"/>
                </a:lnTo>
                <a:lnTo>
                  <a:pt x="1852" y="451"/>
                </a:lnTo>
                <a:lnTo>
                  <a:pt x="1876" y="424"/>
                </a:lnTo>
                <a:lnTo>
                  <a:pt x="1898" y="393"/>
                </a:lnTo>
                <a:lnTo>
                  <a:pt x="1919" y="362"/>
                </a:lnTo>
                <a:lnTo>
                  <a:pt x="1935" y="328"/>
                </a:lnTo>
                <a:lnTo>
                  <a:pt x="1935" y="328"/>
                </a:lnTo>
                <a:lnTo>
                  <a:pt x="1948" y="294"/>
                </a:lnTo>
                <a:lnTo>
                  <a:pt x="1952" y="274"/>
                </a:lnTo>
                <a:lnTo>
                  <a:pt x="1957" y="255"/>
                </a:lnTo>
                <a:lnTo>
                  <a:pt x="1960" y="236"/>
                </a:lnTo>
                <a:lnTo>
                  <a:pt x="1963" y="217"/>
                </a:lnTo>
                <a:lnTo>
                  <a:pt x="1965" y="198"/>
                </a:lnTo>
                <a:lnTo>
                  <a:pt x="1965" y="179"/>
                </a:lnTo>
                <a:lnTo>
                  <a:pt x="1965" y="179"/>
                </a:lnTo>
                <a:lnTo>
                  <a:pt x="1963" y="156"/>
                </a:lnTo>
                <a:lnTo>
                  <a:pt x="1962" y="132"/>
                </a:lnTo>
                <a:lnTo>
                  <a:pt x="1962" y="132"/>
                </a:lnTo>
                <a:lnTo>
                  <a:pt x="1959" y="108"/>
                </a:lnTo>
                <a:lnTo>
                  <a:pt x="1954" y="86"/>
                </a:lnTo>
                <a:lnTo>
                  <a:pt x="1954" y="86"/>
                </a:lnTo>
                <a:lnTo>
                  <a:pt x="1948" y="64"/>
                </a:lnTo>
                <a:lnTo>
                  <a:pt x="1940" y="43"/>
                </a:lnTo>
                <a:lnTo>
                  <a:pt x="1940" y="43"/>
                </a:lnTo>
                <a:lnTo>
                  <a:pt x="1932" y="22"/>
                </a:lnTo>
                <a:lnTo>
                  <a:pt x="1921" y="2"/>
                </a:lnTo>
                <a:lnTo>
                  <a:pt x="2543" y="3"/>
                </a:lnTo>
                <a:close/>
              </a:path>
            </a:pathLst>
          </a:custGeom>
          <a:solidFill>
            <a:schemeClr val="bg2">
              <a:lumMod val="10000"/>
            </a:schemeClr>
          </a:solidFill>
          <a:ln w="19050" cap="rnd">
            <a:solidFill>
              <a:schemeClr val="bg1"/>
            </a:solidFill>
            <a:round/>
            <a:headEnd/>
            <a:tailEnd/>
          </a:ln>
          <a:extLst/>
        </p:spPr>
        <p:txBody>
          <a:bodyPr anchor="ctr"/>
          <a:lstStyle/>
          <a:p>
            <a:pPr algn="ctr"/>
            <a:endParaRPr sz="991"/>
          </a:p>
        </p:txBody>
      </p:sp>
      <p:grpSp>
        <p:nvGrpSpPr>
          <p:cNvPr id="8" name="Group 9">
            <a:extLst>
              <a:ext uri="{FF2B5EF4-FFF2-40B4-BE49-F238E27FC236}">
                <a16:creationId xmlns:a16="http://schemas.microsoft.com/office/drawing/2014/main" id="{95A0C293-2C0D-4D2E-9BAF-37F99A9FC4D6}"/>
              </a:ext>
            </a:extLst>
          </p:cNvPr>
          <p:cNvGrpSpPr/>
          <p:nvPr/>
        </p:nvGrpSpPr>
        <p:grpSpPr>
          <a:xfrm>
            <a:off x="710026" y="1708012"/>
            <a:ext cx="2802188" cy="173462"/>
            <a:chOff x="-43766" y="3207190"/>
            <a:chExt cx="3635571" cy="232290"/>
          </a:xfrm>
        </p:grpSpPr>
        <p:cxnSp>
          <p:nvCxnSpPr>
            <p:cNvPr id="9" name="Straight Connector 10">
              <a:extLst>
                <a:ext uri="{FF2B5EF4-FFF2-40B4-BE49-F238E27FC236}">
                  <a16:creationId xmlns:a16="http://schemas.microsoft.com/office/drawing/2014/main" id="{9D0083B7-BF2A-4557-A1AE-31188A0211C7}"/>
                </a:ext>
              </a:extLst>
            </p:cNvPr>
            <p:cNvCxnSpPr>
              <a:cxnSpLocks/>
            </p:cNvCxnSpPr>
            <p:nvPr/>
          </p:nvCxnSpPr>
          <p:spPr>
            <a:xfrm>
              <a:off x="-43766" y="3207190"/>
              <a:ext cx="3404187" cy="0"/>
            </a:xfrm>
            <a:prstGeom prst="line">
              <a:avLst/>
            </a:prstGeom>
            <a:ln w="12700">
              <a:solidFill>
                <a:schemeClr val="bg1">
                  <a:lumMod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11">
              <a:extLst>
                <a:ext uri="{FF2B5EF4-FFF2-40B4-BE49-F238E27FC236}">
                  <a16:creationId xmlns:a16="http://schemas.microsoft.com/office/drawing/2014/main" id="{6A905495-A937-4715-B2C7-699EB0D5B951}"/>
                </a:ext>
              </a:extLst>
            </p:cNvPr>
            <p:cNvCxnSpPr/>
            <p:nvPr/>
          </p:nvCxnSpPr>
          <p:spPr>
            <a:xfrm>
              <a:off x="3359515" y="3207190"/>
              <a:ext cx="232290" cy="232290"/>
            </a:xfrm>
            <a:prstGeom prst="line">
              <a:avLst/>
            </a:prstGeom>
            <a:ln w="12700">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1" name="Group 15">
            <a:extLst>
              <a:ext uri="{FF2B5EF4-FFF2-40B4-BE49-F238E27FC236}">
                <a16:creationId xmlns:a16="http://schemas.microsoft.com/office/drawing/2014/main" id="{D13CAA5D-56D0-4398-B53B-9096D68062FC}"/>
              </a:ext>
            </a:extLst>
          </p:cNvPr>
          <p:cNvGrpSpPr/>
          <p:nvPr/>
        </p:nvGrpSpPr>
        <p:grpSpPr>
          <a:xfrm flipH="1">
            <a:off x="5623495" y="1703700"/>
            <a:ext cx="2796815" cy="159068"/>
            <a:chOff x="-56073" y="3207190"/>
            <a:chExt cx="3628602" cy="213014"/>
          </a:xfrm>
        </p:grpSpPr>
        <p:cxnSp>
          <p:nvCxnSpPr>
            <p:cNvPr id="12" name="Straight Connector 16">
              <a:extLst>
                <a:ext uri="{FF2B5EF4-FFF2-40B4-BE49-F238E27FC236}">
                  <a16:creationId xmlns:a16="http://schemas.microsoft.com/office/drawing/2014/main" id="{C4E001CF-ED82-4016-835D-8CF07D0320FE}"/>
                </a:ext>
              </a:extLst>
            </p:cNvPr>
            <p:cNvCxnSpPr>
              <a:cxnSpLocks/>
            </p:cNvCxnSpPr>
            <p:nvPr/>
          </p:nvCxnSpPr>
          <p:spPr>
            <a:xfrm>
              <a:off x="-56073" y="3207190"/>
              <a:ext cx="3416492" cy="0"/>
            </a:xfrm>
            <a:prstGeom prst="line">
              <a:avLst/>
            </a:prstGeom>
            <a:ln w="12700">
              <a:solidFill>
                <a:schemeClr val="bg1">
                  <a:lumMod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7">
              <a:extLst>
                <a:ext uri="{FF2B5EF4-FFF2-40B4-BE49-F238E27FC236}">
                  <a16:creationId xmlns:a16="http://schemas.microsoft.com/office/drawing/2014/main" id="{C291BFDF-36DB-4621-AC25-41A83E453FF5}"/>
                </a:ext>
              </a:extLst>
            </p:cNvPr>
            <p:cNvCxnSpPr/>
            <p:nvPr/>
          </p:nvCxnSpPr>
          <p:spPr>
            <a:xfrm>
              <a:off x="3359515" y="3207190"/>
              <a:ext cx="213014" cy="213014"/>
            </a:xfrm>
            <a:prstGeom prst="line">
              <a:avLst/>
            </a:prstGeom>
            <a:ln w="12700">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4" name="Group 21">
            <a:extLst>
              <a:ext uri="{FF2B5EF4-FFF2-40B4-BE49-F238E27FC236}">
                <a16:creationId xmlns:a16="http://schemas.microsoft.com/office/drawing/2014/main" id="{0339BB2D-D084-40DD-8034-B1F5E8153795}"/>
              </a:ext>
            </a:extLst>
          </p:cNvPr>
          <p:cNvGrpSpPr/>
          <p:nvPr/>
        </p:nvGrpSpPr>
        <p:grpSpPr>
          <a:xfrm flipV="1">
            <a:off x="710026" y="3203100"/>
            <a:ext cx="2776678" cy="148746"/>
            <a:chOff x="-43767" y="3207184"/>
            <a:chExt cx="3602474" cy="199191"/>
          </a:xfrm>
        </p:grpSpPr>
        <p:cxnSp>
          <p:nvCxnSpPr>
            <p:cNvPr id="15" name="Straight Connector 22">
              <a:extLst>
                <a:ext uri="{FF2B5EF4-FFF2-40B4-BE49-F238E27FC236}">
                  <a16:creationId xmlns:a16="http://schemas.microsoft.com/office/drawing/2014/main" id="{5A6C1293-C174-435B-98E4-76914BC76953}"/>
                </a:ext>
              </a:extLst>
            </p:cNvPr>
            <p:cNvCxnSpPr>
              <a:cxnSpLocks/>
            </p:cNvCxnSpPr>
            <p:nvPr/>
          </p:nvCxnSpPr>
          <p:spPr>
            <a:xfrm flipV="1">
              <a:off x="-43767" y="3207190"/>
              <a:ext cx="3404187" cy="0"/>
            </a:xfrm>
            <a:prstGeom prst="line">
              <a:avLst/>
            </a:prstGeom>
            <a:ln w="12700">
              <a:solidFill>
                <a:schemeClr val="bg1">
                  <a:lumMod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23">
              <a:extLst>
                <a:ext uri="{FF2B5EF4-FFF2-40B4-BE49-F238E27FC236}">
                  <a16:creationId xmlns:a16="http://schemas.microsoft.com/office/drawing/2014/main" id="{7FAA118D-D30B-4495-B55E-C2A06DA42736}"/>
                </a:ext>
              </a:extLst>
            </p:cNvPr>
            <p:cNvCxnSpPr/>
            <p:nvPr/>
          </p:nvCxnSpPr>
          <p:spPr>
            <a:xfrm>
              <a:off x="3359515" y="3207184"/>
              <a:ext cx="199192" cy="199191"/>
            </a:xfrm>
            <a:prstGeom prst="line">
              <a:avLst/>
            </a:prstGeom>
            <a:ln w="12700">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7" name="Group 27">
            <a:extLst>
              <a:ext uri="{FF2B5EF4-FFF2-40B4-BE49-F238E27FC236}">
                <a16:creationId xmlns:a16="http://schemas.microsoft.com/office/drawing/2014/main" id="{CB974F1C-B10E-4800-BD6A-01913EBD258E}"/>
              </a:ext>
            </a:extLst>
          </p:cNvPr>
          <p:cNvGrpSpPr/>
          <p:nvPr/>
        </p:nvGrpSpPr>
        <p:grpSpPr>
          <a:xfrm flipH="1" flipV="1">
            <a:off x="5626384" y="3206629"/>
            <a:ext cx="2793924" cy="156269"/>
            <a:chOff x="-56071" y="3207188"/>
            <a:chExt cx="3624851" cy="209265"/>
          </a:xfrm>
        </p:grpSpPr>
        <p:cxnSp>
          <p:nvCxnSpPr>
            <p:cNvPr id="18" name="Straight Connector 28">
              <a:extLst>
                <a:ext uri="{FF2B5EF4-FFF2-40B4-BE49-F238E27FC236}">
                  <a16:creationId xmlns:a16="http://schemas.microsoft.com/office/drawing/2014/main" id="{3FF5155A-4788-4D1B-9098-74F022943B09}"/>
                </a:ext>
              </a:extLst>
            </p:cNvPr>
            <p:cNvCxnSpPr>
              <a:cxnSpLocks/>
            </p:cNvCxnSpPr>
            <p:nvPr/>
          </p:nvCxnSpPr>
          <p:spPr>
            <a:xfrm flipV="1">
              <a:off x="-56071" y="3207190"/>
              <a:ext cx="3416489" cy="0"/>
            </a:xfrm>
            <a:prstGeom prst="line">
              <a:avLst/>
            </a:prstGeom>
            <a:ln w="12700">
              <a:solidFill>
                <a:schemeClr val="bg1">
                  <a:lumMod val="5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29">
              <a:extLst>
                <a:ext uri="{FF2B5EF4-FFF2-40B4-BE49-F238E27FC236}">
                  <a16:creationId xmlns:a16="http://schemas.microsoft.com/office/drawing/2014/main" id="{767BA9B2-B840-4151-B57A-9512142B8943}"/>
                </a:ext>
              </a:extLst>
            </p:cNvPr>
            <p:cNvCxnSpPr/>
            <p:nvPr/>
          </p:nvCxnSpPr>
          <p:spPr>
            <a:xfrm>
              <a:off x="3359515" y="3207188"/>
              <a:ext cx="209265" cy="209265"/>
            </a:xfrm>
            <a:prstGeom prst="line">
              <a:avLst/>
            </a:prstGeom>
            <a:ln w="12700">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20" name="TextBox 30">
            <a:extLst>
              <a:ext uri="{FF2B5EF4-FFF2-40B4-BE49-F238E27FC236}">
                <a16:creationId xmlns:a16="http://schemas.microsoft.com/office/drawing/2014/main" id="{5075BC51-70DE-4F94-B6E8-7AEB94A77B92}"/>
              </a:ext>
            </a:extLst>
          </p:cNvPr>
          <p:cNvSpPr txBox="1">
            <a:spLocks/>
          </p:cNvSpPr>
          <p:nvPr/>
        </p:nvSpPr>
        <p:spPr bwMode="auto">
          <a:xfrm>
            <a:off x="4002692" y="1929471"/>
            <a:ext cx="346408" cy="346377"/>
          </a:xfrm>
          <a:prstGeom prst="rect">
            <a:avLst/>
          </a:prstGeom>
          <a:noFill/>
          <a:extLst/>
        </p:spPr>
        <p:txBody>
          <a:bodyPr wrap="none" lIns="67208" tIns="34948" rIns="67208" bIns="34948">
            <a:normAutofit/>
          </a:bodyPr>
          <a:lstStyle/>
          <a:p>
            <a:pPr>
              <a:buClr>
                <a:srgbClr val="C35954"/>
              </a:buClr>
              <a:buSzPct val="120000"/>
            </a:pPr>
            <a:r>
              <a:rPr lang="en-US" altLang="ko-KR" sz="1792" dirty="0">
                <a:solidFill>
                  <a:schemeClr val="bg1"/>
                </a:solidFill>
                <a:latin typeface="Impact" panose="020B0806030902050204" pitchFamily="34" charset="0"/>
              </a:rPr>
              <a:t>01</a:t>
            </a:r>
          </a:p>
        </p:txBody>
      </p:sp>
      <p:sp>
        <p:nvSpPr>
          <p:cNvPr id="21" name="TextBox 31">
            <a:extLst>
              <a:ext uri="{FF2B5EF4-FFF2-40B4-BE49-F238E27FC236}">
                <a16:creationId xmlns:a16="http://schemas.microsoft.com/office/drawing/2014/main" id="{A5EA676B-9929-4EFB-8404-B5CCAD9BFD1B}"/>
              </a:ext>
            </a:extLst>
          </p:cNvPr>
          <p:cNvSpPr txBox="1">
            <a:spLocks/>
          </p:cNvSpPr>
          <p:nvPr/>
        </p:nvSpPr>
        <p:spPr bwMode="auto">
          <a:xfrm>
            <a:off x="4914858" y="2211275"/>
            <a:ext cx="373940" cy="346377"/>
          </a:xfrm>
          <a:prstGeom prst="rect">
            <a:avLst/>
          </a:prstGeom>
          <a:noFill/>
          <a:extLst/>
        </p:spPr>
        <p:txBody>
          <a:bodyPr wrap="none" lIns="67208" tIns="34948" rIns="67208" bIns="34948">
            <a:normAutofit/>
          </a:bodyPr>
          <a:lstStyle/>
          <a:p>
            <a:pPr>
              <a:buClr>
                <a:srgbClr val="C35954"/>
              </a:buClr>
              <a:buSzPct val="120000"/>
            </a:pPr>
            <a:r>
              <a:rPr lang="en-US" altLang="ko-KR" sz="1792" dirty="0">
                <a:solidFill>
                  <a:schemeClr val="bg1"/>
                </a:solidFill>
                <a:latin typeface="Impact" panose="020B0806030902050204" pitchFamily="34" charset="0"/>
              </a:rPr>
              <a:t>02</a:t>
            </a:r>
          </a:p>
        </p:txBody>
      </p:sp>
      <p:sp>
        <p:nvSpPr>
          <p:cNvPr id="22" name="TextBox 32">
            <a:extLst>
              <a:ext uri="{FF2B5EF4-FFF2-40B4-BE49-F238E27FC236}">
                <a16:creationId xmlns:a16="http://schemas.microsoft.com/office/drawing/2014/main" id="{24E5739C-FF75-4CB1-96F2-46729C2629F9}"/>
              </a:ext>
            </a:extLst>
          </p:cNvPr>
          <p:cNvSpPr txBox="1">
            <a:spLocks/>
          </p:cNvSpPr>
          <p:nvPr/>
        </p:nvSpPr>
        <p:spPr bwMode="auto">
          <a:xfrm>
            <a:off x="3868152" y="2868822"/>
            <a:ext cx="373940" cy="346377"/>
          </a:xfrm>
          <a:prstGeom prst="rect">
            <a:avLst/>
          </a:prstGeom>
          <a:noFill/>
          <a:extLst/>
        </p:spPr>
        <p:txBody>
          <a:bodyPr wrap="none" lIns="67208" tIns="34948" rIns="67208" bIns="34948">
            <a:normAutofit/>
          </a:bodyPr>
          <a:lstStyle/>
          <a:p>
            <a:pPr>
              <a:buClr>
                <a:srgbClr val="C35954"/>
              </a:buClr>
              <a:buSzPct val="120000"/>
            </a:pPr>
            <a:r>
              <a:rPr lang="en-US" altLang="ko-KR" sz="1792">
                <a:solidFill>
                  <a:schemeClr val="bg1"/>
                </a:solidFill>
                <a:latin typeface="Impact" panose="020B0806030902050204" pitchFamily="34" charset="0"/>
              </a:rPr>
              <a:t>04</a:t>
            </a:r>
          </a:p>
        </p:txBody>
      </p:sp>
      <p:sp>
        <p:nvSpPr>
          <p:cNvPr id="23" name="TextBox 33">
            <a:extLst>
              <a:ext uri="{FF2B5EF4-FFF2-40B4-BE49-F238E27FC236}">
                <a16:creationId xmlns:a16="http://schemas.microsoft.com/office/drawing/2014/main" id="{4A278ACA-E5E0-407F-AA1D-506FB5DC432B}"/>
              </a:ext>
            </a:extLst>
          </p:cNvPr>
          <p:cNvSpPr txBox="1">
            <a:spLocks/>
          </p:cNvSpPr>
          <p:nvPr/>
        </p:nvSpPr>
        <p:spPr bwMode="auto">
          <a:xfrm>
            <a:off x="4777074" y="3150628"/>
            <a:ext cx="381122" cy="346377"/>
          </a:xfrm>
          <a:prstGeom prst="rect">
            <a:avLst/>
          </a:prstGeom>
          <a:noFill/>
          <a:extLst/>
        </p:spPr>
        <p:txBody>
          <a:bodyPr wrap="none" lIns="67208" tIns="34948" rIns="67208" bIns="34948">
            <a:normAutofit/>
          </a:bodyPr>
          <a:lstStyle/>
          <a:p>
            <a:pPr>
              <a:buClr>
                <a:srgbClr val="C35954"/>
              </a:buClr>
              <a:buSzPct val="120000"/>
            </a:pPr>
            <a:r>
              <a:rPr lang="en-US" altLang="ko-KR" sz="1792">
                <a:solidFill>
                  <a:schemeClr val="bg1"/>
                </a:solidFill>
                <a:latin typeface="Impact" panose="020B0806030902050204" pitchFamily="34" charset="0"/>
              </a:rPr>
              <a:t>03</a:t>
            </a:r>
          </a:p>
        </p:txBody>
      </p:sp>
      <p:sp>
        <p:nvSpPr>
          <p:cNvPr id="24" name="文本框 23">
            <a:extLst>
              <a:ext uri="{FF2B5EF4-FFF2-40B4-BE49-F238E27FC236}">
                <a16:creationId xmlns:a16="http://schemas.microsoft.com/office/drawing/2014/main" id="{BA4CF657-30C0-46A0-AA4F-EC4D2EFD676A}"/>
              </a:ext>
            </a:extLst>
          </p:cNvPr>
          <p:cNvSpPr txBox="1"/>
          <p:nvPr/>
        </p:nvSpPr>
        <p:spPr>
          <a:xfrm>
            <a:off x="705779" y="1783234"/>
            <a:ext cx="2711566" cy="784830"/>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25" name="文本框 24">
            <a:extLst>
              <a:ext uri="{FF2B5EF4-FFF2-40B4-BE49-F238E27FC236}">
                <a16:creationId xmlns:a16="http://schemas.microsoft.com/office/drawing/2014/main" id="{BCF931EA-4FDB-4BF4-A880-AA4629CFC191}"/>
              </a:ext>
            </a:extLst>
          </p:cNvPr>
          <p:cNvSpPr txBox="1"/>
          <p:nvPr/>
        </p:nvSpPr>
        <p:spPr>
          <a:xfrm>
            <a:off x="775138" y="3497005"/>
            <a:ext cx="2711566" cy="784830"/>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26" name="文本框 25">
            <a:extLst>
              <a:ext uri="{FF2B5EF4-FFF2-40B4-BE49-F238E27FC236}">
                <a16:creationId xmlns:a16="http://schemas.microsoft.com/office/drawing/2014/main" id="{D8443E5A-2A28-407F-802E-133154B8F587}"/>
              </a:ext>
            </a:extLst>
          </p:cNvPr>
          <p:cNvSpPr txBox="1"/>
          <p:nvPr/>
        </p:nvSpPr>
        <p:spPr>
          <a:xfrm>
            <a:off x="5758489" y="1783234"/>
            <a:ext cx="2711566" cy="784830"/>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27" name="文本框 26">
            <a:extLst>
              <a:ext uri="{FF2B5EF4-FFF2-40B4-BE49-F238E27FC236}">
                <a16:creationId xmlns:a16="http://schemas.microsoft.com/office/drawing/2014/main" id="{FBEB5F7D-2BA3-4274-AC0C-D4219AF23387}"/>
              </a:ext>
            </a:extLst>
          </p:cNvPr>
          <p:cNvSpPr txBox="1"/>
          <p:nvPr/>
        </p:nvSpPr>
        <p:spPr>
          <a:xfrm>
            <a:off x="5827848" y="3497005"/>
            <a:ext cx="2711566" cy="784830"/>
          </a:xfrm>
          <a:prstGeom prst="rect">
            <a:avLst/>
          </a:prstGeom>
          <a:noFill/>
        </p:spPr>
        <p:txBody>
          <a:bodyPr wrap="square" rtlCol="0">
            <a:spAutoFit/>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内容猪七爷素材输入替换猪七爷素材输入</a:t>
            </a:r>
            <a:r>
              <a:rPr lang="zh-CN" altLang="en-US"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r>
              <a:rPr lang="zh-CN" altLang="en-US" sz="1000"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内容猪七爷素材输入替换猪七爷素材</a:t>
            </a:r>
            <a:endParaRPr lang="en-US" altLang="zh-CN" sz="10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93742931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A76930A-E70A-4FBC-BF75-833DE1938753}"/>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7908572F-365E-407B-9B03-245B8BFE71A2}"/>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4" name="组合 3">
            <a:extLst>
              <a:ext uri="{FF2B5EF4-FFF2-40B4-BE49-F238E27FC236}">
                <a16:creationId xmlns:a16="http://schemas.microsoft.com/office/drawing/2014/main" id="{E3642907-D731-4947-9A72-3EA622A75041}"/>
              </a:ext>
            </a:extLst>
          </p:cNvPr>
          <p:cNvGrpSpPr/>
          <p:nvPr/>
        </p:nvGrpSpPr>
        <p:grpSpPr>
          <a:xfrm>
            <a:off x="3155027" y="1810659"/>
            <a:ext cx="3171050" cy="2452141"/>
            <a:chOff x="645599" y="1772882"/>
            <a:chExt cx="5135716" cy="4169839"/>
          </a:xfrm>
        </p:grpSpPr>
        <p:sp>
          <p:nvSpPr>
            <p:cNvPr id="5" name="Isosceles Triangle 12">
              <a:extLst>
                <a:ext uri="{FF2B5EF4-FFF2-40B4-BE49-F238E27FC236}">
                  <a16:creationId xmlns:a16="http://schemas.microsoft.com/office/drawing/2014/main" id="{9AF54FF9-DC73-4B09-AF41-BC5C91D8479E}"/>
                </a:ext>
              </a:extLst>
            </p:cNvPr>
            <p:cNvSpPr/>
            <p:nvPr/>
          </p:nvSpPr>
          <p:spPr>
            <a:xfrm rot="10800000">
              <a:off x="1995786" y="3253266"/>
              <a:ext cx="2426052" cy="2652877"/>
            </a:xfrm>
            <a:prstGeom prst="triangle">
              <a:avLst/>
            </a:prstGeom>
            <a:solidFill>
              <a:schemeClr val="bg2">
                <a:lumMod val="25000"/>
              </a:schemeClr>
            </a:solidFill>
            <a:ln w="3175" cap="flat" cmpd="sng" algn="ctr">
              <a:noFill/>
              <a:prstDash val="solid"/>
              <a:miter lim="800000"/>
            </a:ln>
            <a:effectLst/>
          </p:spPr>
          <p:txBody>
            <a:bodyPr wrap="square" rtlCol="0" anchor="ctr">
              <a:scene3d>
                <a:camera prst="orthographicFront">
                  <a:rot lat="0" lon="0" rev="10799999"/>
                </a:camera>
                <a:lightRig rig="threePt" dir="t"/>
              </a:scene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 name="Trapezoid 13">
              <a:extLst>
                <a:ext uri="{FF2B5EF4-FFF2-40B4-BE49-F238E27FC236}">
                  <a16:creationId xmlns:a16="http://schemas.microsoft.com/office/drawing/2014/main" id="{EA84B97F-2FF0-4E16-A0D4-4B8BE2A5C58F}"/>
                </a:ext>
              </a:extLst>
            </p:cNvPr>
            <p:cNvSpPr/>
            <p:nvPr/>
          </p:nvSpPr>
          <p:spPr>
            <a:xfrm>
              <a:off x="1995786" y="1772882"/>
              <a:ext cx="2426048" cy="1392035"/>
            </a:xfrm>
            <a:prstGeom prst="trapezoid">
              <a:avLst>
                <a:gd name="adj" fmla="val 52419"/>
              </a:avLst>
            </a:prstGeom>
            <a:solidFill>
              <a:schemeClr val="bg2">
                <a:lumMod val="10000"/>
              </a:scheme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 name="Freeform 18">
              <a:extLst>
                <a:ext uri="{FF2B5EF4-FFF2-40B4-BE49-F238E27FC236}">
                  <a16:creationId xmlns:a16="http://schemas.microsoft.com/office/drawing/2014/main" id="{3500FF32-82D1-4592-A72C-93CC6C866CAE}"/>
                </a:ext>
              </a:extLst>
            </p:cNvPr>
            <p:cNvSpPr/>
            <p:nvPr/>
          </p:nvSpPr>
          <p:spPr>
            <a:xfrm rot="10800000">
              <a:off x="645599" y="2590400"/>
              <a:ext cx="1536530" cy="1271756"/>
            </a:xfrm>
            <a:custGeom>
              <a:avLst/>
              <a:gdLst>
                <a:gd name="connsiteX0" fmla="*/ 721154 w 721155"/>
                <a:gd name="connsiteY0" fmla="*/ 307234 h 596886"/>
                <a:gd name="connsiteX1" fmla="*/ 151832 w 721155"/>
                <a:gd name="connsiteY1" fmla="*/ 307234 h 596886"/>
                <a:gd name="connsiteX2" fmla="*/ 11349 w 721155"/>
                <a:gd name="connsiteY2" fmla="*/ 0 h 596886"/>
                <a:gd name="connsiteX3" fmla="*/ 440189 w 721155"/>
                <a:gd name="connsiteY3" fmla="*/ 0 h 596886"/>
                <a:gd name="connsiteX4" fmla="*/ 516364 w 721155"/>
                <a:gd name="connsiteY4" fmla="*/ 596886 h 596886"/>
                <a:gd name="connsiteX5" fmla="*/ 0 w 721155"/>
                <a:gd name="connsiteY5" fmla="*/ 596886 h 596886"/>
                <a:gd name="connsiteX6" fmla="*/ 151831 w 721155"/>
                <a:gd name="connsiteY6" fmla="*/ 307237 h 596886"/>
                <a:gd name="connsiteX7" fmla="*/ 721155 w 721155"/>
                <a:gd name="connsiteY7" fmla="*/ 307237 h 59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1155" h="596886">
                  <a:moveTo>
                    <a:pt x="721154" y="307234"/>
                  </a:moveTo>
                  <a:lnTo>
                    <a:pt x="151832" y="307234"/>
                  </a:lnTo>
                  <a:lnTo>
                    <a:pt x="11349" y="0"/>
                  </a:lnTo>
                  <a:lnTo>
                    <a:pt x="440189" y="0"/>
                  </a:lnTo>
                  <a:close/>
                  <a:moveTo>
                    <a:pt x="516364" y="596886"/>
                  </a:moveTo>
                  <a:lnTo>
                    <a:pt x="0" y="596886"/>
                  </a:lnTo>
                  <a:lnTo>
                    <a:pt x="151831" y="307237"/>
                  </a:lnTo>
                  <a:lnTo>
                    <a:pt x="721155" y="307237"/>
                  </a:lnTo>
                  <a:close/>
                </a:path>
              </a:pathLst>
            </a:custGeom>
            <a:solidFill>
              <a:schemeClr val="bg2">
                <a:lumMod val="25000"/>
              </a:scheme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 name="Freeform 21">
              <a:extLst>
                <a:ext uri="{FF2B5EF4-FFF2-40B4-BE49-F238E27FC236}">
                  <a16:creationId xmlns:a16="http://schemas.microsoft.com/office/drawing/2014/main" id="{F17EC109-FABD-437F-9AFA-93B9970E99BE}"/>
                </a:ext>
              </a:extLst>
            </p:cNvPr>
            <p:cNvSpPr/>
            <p:nvPr/>
          </p:nvSpPr>
          <p:spPr>
            <a:xfrm rot="10800000" flipH="1">
              <a:off x="4238902" y="2590400"/>
              <a:ext cx="1542413" cy="1271756"/>
            </a:xfrm>
            <a:custGeom>
              <a:avLst/>
              <a:gdLst>
                <a:gd name="connsiteX0" fmla="*/ 721154 w 721155"/>
                <a:gd name="connsiteY0" fmla="*/ 307234 h 596886"/>
                <a:gd name="connsiteX1" fmla="*/ 151832 w 721155"/>
                <a:gd name="connsiteY1" fmla="*/ 307234 h 596886"/>
                <a:gd name="connsiteX2" fmla="*/ 11349 w 721155"/>
                <a:gd name="connsiteY2" fmla="*/ 0 h 596886"/>
                <a:gd name="connsiteX3" fmla="*/ 440189 w 721155"/>
                <a:gd name="connsiteY3" fmla="*/ 0 h 596886"/>
                <a:gd name="connsiteX4" fmla="*/ 516364 w 721155"/>
                <a:gd name="connsiteY4" fmla="*/ 596886 h 596886"/>
                <a:gd name="connsiteX5" fmla="*/ 0 w 721155"/>
                <a:gd name="connsiteY5" fmla="*/ 596886 h 596886"/>
                <a:gd name="connsiteX6" fmla="*/ 151831 w 721155"/>
                <a:gd name="connsiteY6" fmla="*/ 307237 h 596886"/>
                <a:gd name="connsiteX7" fmla="*/ 721155 w 721155"/>
                <a:gd name="connsiteY7" fmla="*/ 307237 h 59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1155" h="596886">
                  <a:moveTo>
                    <a:pt x="721154" y="307234"/>
                  </a:moveTo>
                  <a:lnTo>
                    <a:pt x="151832" y="307234"/>
                  </a:lnTo>
                  <a:lnTo>
                    <a:pt x="11349" y="0"/>
                  </a:lnTo>
                  <a:lnTo>
                    <a:pt x="440189" y="0"/>
                  </a:lnTo>
                  <a:close/>
                  <a:moveTo>
                    <a:pt x="516364" y="596886"/>
                  </a:moveTo>
                  <a:lnTo>
                    <a:pt x="0" y="596886"/>
                  </a:lnTo>
                  <a:lnTo>
                    <a:pt x="151831" y="307237"/>
                  </a:lnTo>
                  <a:lnTo>
                    <a:pt x="721155" y="307237"/>
                  </a:lnTo>
                  <a:close/>
                </a:path>
              </a:pathLst>
            </a:custGeom>
            <a:solidFill>
              <a:schemeClr val="bg2">
                <a:lumMod val="10000"/>
              </a:scheme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9" name="Group 36">
              <a:extLst>
                <a:ext uri="{FF2B5EF4-FFF2-40B4-BE49-F238E27FC236}">
                  <a16:creationId xmlns:a16="http://schemas.microsoft.com/office/drawing/2014/main" id="{67B188C0-3B7D-4B40-8005-B59C05DAEF11}"/>
                </a:ext>
              </a:extLst>
            </p:cNvPr>
            <p:cNvGrpSpPr/>
            <p:nvPr/>
          </p:nvGrpSpPr>
          <p:grpSpPr>
            <a:xfrm>
              <a:off x="1127655" y="1772885"/>
              <a:ext cx="4169934" cy="4169836"/>
              <a:chOff x="4010198" y="1892636"/>
              <a:chExt cx="4169934" cy="4169836"/>
            </a:xfrm>
            <a:gradFill>
              <a:gsLst>
                <a:gs pos="0">
                  <a:sysClr val="window" lastClr="FFFFFF">
                    <a:lumMod val="85000"/>
                  </a:sysClr>
                </a:gs>
                <a:gs pos="58000">
                  <a:sysClr val="window" lastClr="FFFFFF">
                    <a:lumMod val="75000"/>
                  </a:sysClr>
                </a:gs>
              </a:gsLst>
              <a:lin ang="5400000" scaled="0"/>
            </a:gradFill>
          </p:grpSpPr>
          <p:sp>
            <p:nvSpPr>
              <p:cNvPr id="10" name="Freeform 19">
                <a:extLst>
                  <a:ext uri="{FF2B5EF4-FFF2-40B4-BE49-F238E27FC236}">
                    <a16:creationId xmlns:a16="http://schemas.microsoft.com/office/drawing/2014/main" id="{BF124CD8-2F7E-48C2-9BBB-CA9A2C5BCCCE}"/>
                  </a:ext>
                </a:extLst>
              </p:cNvPr>
              <p:cNvSpPr/>
              <p:nvPr/>
            </p:nvSpPr>
            <p:spPr>
              <a:xfrm rot="10800000">
                <a:off x="4010198" y="1892636"/>
                <a:ext cx="1495177" cy="753507"/>
              </a:xfrm>
              <a:custGeom>
                <a:avLst/>
                <a:gdLst>
                  <a:gd name="connsiteX0" fmla="*/ 451703 w 906538"/>
                  <a:gd name="connsiteY0" fmla="*/ 643301 h 643301"/>
                  <a:gd name="connsiteX1" fmla="*/ 0 w 906538"/>
                  <a:gd name="connsiteY1" fmla="*/ 643301 h 643301"/>
                  <a:gd name="connsiteX2" fmla="*/ 337212 w 906538"/>
                  <a:gd name="connsiteY2" fmla="*/ 0 h 643301"/>
                  <a:gd name="connsiteX3" fmla="*/ 906538 w 906538"/>
                  <a:gd name="connsiteY3" fmla="*/ 0 h 643301"/>
                  <a:gd name="connsiteX4" fmla="*/ 906537 w 906538"/>
                  <a:gd name="connsiteY4" fmla="*/ 1 h 643301"/>
                  <a:gd name="connsiteX5" fmla="*/ 337213 w 906538"/>
                  <a:gd name="connsiteY5" fmla="*/ 1 h 643301"/>
                  <a:gd name="connsiteX6" fmla="*/ 185382 w 906538"/>
                  <a:gd name="connsiteY6" fmla="*/ 289650 h 643301"/>
                  <a:gd name="connsiteX7" fmla="*/ 701746 w 906538"/>
                  <a:gd name="connsiteY7" fmla="*/ 289650 h 643301"/>
                  <a:gd name="connsiteX8" fmla="*/ 451703 w 906538"/>
                  <a:gd name="connsiteY8" fmla="*/ 643301 h 643301"/>
                  <a:gd name="connsiteX0" fmla="*/ 451703 w 906538"/>
                  <a:gd name="connsiteY0" fmla="*/ 643301 h 643301"/>
                  <a:gd name="connsiteX1" fmla="*/ 0 w 906538"/>
                  <a:gd name="connsiteY1" fmla="*/ 643301 h 643301"/>
                  <a:gd name="connsiteX2" fmla="*/ 337212 w 906538"/>
                  <a:gd name="connsiteY2" fmla="*/ 0 h 643301"/>
                  <a:gd name="connsiteX3" fmla="*/ 906538 w 906538"/>
                  <a:gd name="connsiteY3" fmla="*/ 0 h 643301"/>
                  <a:gd name="connsiteX4" fmla="*/ 337213 w 906538"/>
                  <a:gd name="connsiteY4" fmla="*/ 1 h 643301"/>
                  <a:gd name="connsiteX5" fmla="*/ 185382 w 906538"/>
                  <a:gd name="connsiteY5" fmla="*/ 289650 h 643301"/>
                  <a:gd name="connsiteX6" fmla="*/ 701746 w 906538"/>
                  <a:gd name="connsiteY6" fmla="*/ 289650 h 643301"/>
                  <a:gd name="connsiteX7" fmla="*/ 451703 w 906538"/>
                  <a:gd name="connsiteY7" fmla="*/ 643301 h 643301"/>
                  <a:gd name="connsiteX0" fmla="*/ 451703 w 701746"/>
                  <a:gd name="connsiteY0" fmla="*/ 643301 h 643301"/>
                  <a:gd name="connsiteX1" fmla="*/ 0 w 701746"/>
                  <a:gd name="connsiteY1" fmla="*/ 643301 h 643301"/>
                  <a:gd name="connsiteX2" fmla="*/ 337212 w 701746"/>
                  <a:gd name="connsiteY2" fmla="*/ 0 h 643301"/>
                  <a:gd name="connsiteX3" fmla="*/ 337213 w 701746"/>
                  <a:gd name="connsiteY3" fmla="*/ 1 h 643301"/>
                  <a:gd name="connsiteX4" fmla="*/ 185382 w 701746"/>
                  <a:gd name="connsiteY4" fmla="*/ 289650 h 643301"/>
                  <a:gd name="connsiteX5" fmla="*/ 701746 w 701746"/>
                  <a:gd name="connsiteY5" fmla="*/ 289650 h 643301"/>
                  <a:gd name="connsiteX6" fmla="*/ 451703 w 701746"/>
                  <a:gd name="connsiteY6" fmla="*/ 643301 h 643301"/>
                  <a:gd name="connsiteX0" fmla="*/ 451703 w 701746"/>
                  <a:gd name="connsiteY0" fmla="*/ 643301 h 643301"/>
                  <a:gd name="connsiteX1" fmla="*/ 0 w 701746"/>
                  <a:gd name="connsiteY1" fmla="*/ 643301 h 643301"/>
                  <a:gd name="connsiteX2" fmla="*/ 337212 w 701746"/>
                  <a:gd name="connsiteY2" fmla="*/ 0 h 643301"/>
                  <a:gd name="connsiteX3" fmla="*/ 185382 w 701746"/>
                  <a:gd name="connsiteY3" fmla="*/ 289650 h 643301"/>
                  <a:gd name="connsiteX4" fmla="*/ 701746 w 701746"/>
                  <a:gd name="connsiteY4" fmla="*/ 289650 h 643301"/>
                  <a:gd name="connsiteX5" fmla="*/ 451703 w 701746"/>
                  <a:gd name="connsiteY5" fmla="*/ 643301 h 643301"/>
                  <a:gd name="connsiteX0" fmla="*/ 451703 w 701746"/>
                  <a:gd name="connsiteY0" fmla="*/ 353651 h 353651"/>
                  <a:gd name="connsiteX1" fmla="*/ 0 w 701746"/>
                  <a:gd name="connsiteY1" fmla="*/ 353651 h 353651"/>
                  <a:gd name="connsiteX2" fmla="*/ 185382 w 701746"/>
                  <a:gd name="connsiteY2" fmla="*/ 0 h 353651"/>
                  <a:gd name="connsiteX3" fmla="*/ 701746 w 701746"/>
                  <a:gd name="connsiteY3" fmla="*/ 0 h 353651"/>
                  <a:gd name="connsiteX4" fmla="*/ 451703 w 701746"/>
                  <a:gd name="connsiteY4" fmla="*/ 353651 h 353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746" h="353651">
                    <a:moveTo>
                      <a:pt x="451703" y="353651"/>
                    </a:moveTo>
                    <a:lnTo>
                      <a:pt x="0" y="353651"/>
                    </a:lnTo>
                    <a:lnTo>
                      <a:pt x="185382" y="0"/>
                    </a:lnTo>
                    <a:lnTo>
                      <a:pt x="701746" y="0"/>
                    </a:lnTo>
                    <a:lnTo>
                      <a:pt x="451703" y="353651"/>
                    </a:lnTo>
                    <a:close/>
                  </a:path>
                </a:pathLst>
              </a:custGeom>
              <a:solidFill>
                <a:srgbClr val="B3D2E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 name="Freeform 20">
                <a:extLst>
                  <a:ext uri="{FF2B5EF4-FFF2-40B4-BE49-F238E27FC236}">
                    <a16:creationId xmlns:a16="http://schemas.microsoft.com/office/drawing/2014/main" id="{D3FB0E66-60C2-478B-949C-435AFFE83FAC}"/>
                  </a:ext>
                </a:extLst>
              </p:cNvPr>
              <p:cNvSpPr/>
              <p:nvPr/>
            </p:nvSpPr>
            <p:spPr>
              <a:xfrm rot="10800000">
                <a:off x="4172501" y="4064204"/>
                <a:ext cx="1827409" cy="1998268"/>
              </a:xfrm>
              <a:custGeom>
                <a:avLst/>
                <a:gdLst>
                  <a:gd name="connsiteX0" fmla="*/ 569319 w 857676"/>
                  <a:gd name="connsiteY0" fmla="*/ 1245101 h 1245101"/>
                  <a:gd name="connsiteX1" fmla="*/ 569318 w 857676"/>
                  <a:gd name="connsiteY1" fmla="*/ 1245101 h 1245101"/>
                  <a:gd name="connsiteX2" fmla="*/ 0 w 857676"/>
                  <a:gd name="connsiteY2" fmla="*/ 7 h 1245101"/>
                  <a:gd name="connsiteX3" fmla="*/ 0 w 857676"/>
                  <a:gd name="connsiteY3" fmla="*/ 0 h 1245101"/>
                  <a:gd name="connsiteX4" fmla="*/ 857676 w 857676"/>
                  <a:gd name="connsiteY4" fmla="*/ 937867 h 1245101"/>
                  <a:gd name="connsiteX5" fmla="*/ 428836 w 857676"/>
                  <a:gd name="connsiteY5" fmla="*/ 937867 h 1245101"/>
                  <a:gd name="connsiteX6" fmla="*/ 569319 w 857676"/>
                  <a:gd name="connsiteY6" fmla="*/ 1245101 h 1245101"/>
                  <a:gd name="connsiteX0" fmla="*/ 428836 w 857676"/>
                  <a:gd name="connsiteY0" fmla="*/ 937867 h 1245101"/>
                  <a:gd name="connsiteX1" fmla="*/ 569318 w 857676"/>
                  <a:gd name="connsiteY1" fmla="*/ 1245101 h 1245101"/>
                  <a:gd name="connsiteX2" fmla="*/ 0 w 857676"/>
                  <a:gd name="connsiteY2" fmla="*/ 7 h 1245101"/>
                  <a:gd name="connsiteX3" fmla="*/ 0 w 857676"/>
                  <a:gd name="connsiteY3" fmla="*/ 0 h 1245101"/>
                  <a:gd name="connsiteX4" fmla="*/ 857676 w 857676"/>
                  <a:gd name="connsiteY4" fmla="*/ 937867 h 1245101"/>
                  <a:gd name="connsiteX5" fmla="*/ 428836 w 857676"/>
                  <a:gd name="connsiteY5" fmla="*/ 937867 h 1245101"/>
                  <a:gd name="connsiteX0" fmla="*/ 428836 w 857676"/>
                  <a:gd name="connsiteY0" fmla="*/ 937867 h 937867"/>
                  <a:gd name="connsiteX1" fmla="*/ 0 w 857676"/>
                  <a:gd name="connsiteY1" fmla="*/ 7 h 937867"/>
                  <a:gd name="connsiteX2" fmla="*/ 0 w 857676"/>
                  <a:gd name="connsiteY2" fmla="*/ 0 h 937867"/>
                  <a:gd name="connsiteX3" fmla="*/ 857676 w 857676"/>
                  <a:gd name="connsiteY3" fmla="*/ 937867 h 937867"/>
                  <a:gd name="connsiteX4" fmla="*/ 428836 w 857676"/>
                  <a:gd name="connsiteY4" fmla="*/ 937867 h 93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676" h="937867">
                    <a:moveTo>
                      <a:pt x="428836" y="937867"/>
                    </a:moveTo>
                    <a:lnTo>
                      <a:pt x="0" y="7"/>
                    </a:lnTo>
                    <a:lnTo>
                      <a:pt x="0" y="0"/>
                    </a:lnTo>
                    <a:lnTo>
                      <a:pt x="857676" y="937867"/>
                    </a:lnTo>
                    <a:lnTo>
                      <a:pt x="428836" y="937867"/>
                    </a:lnTo>
                    <a:close/>
                  </a:path>
                </a:pathLst>
              </a:custGeom>
              <a:solidFill>
                <a:srgbClr val="B3D2E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 name="Freeform 24">
                <a:extLst>
                  <a:ext uri="{FF2B5EF4-FFF2-40B4-BE49-F238E27FC236}">
                    <a16:creationId xmlns:a16="http://schemas.microsoft.com/office/drawing/2014/main" id="{5C33E225-A3FE-421D-A4AE-6513B526B538}"/>
                  </a:ext>
                </a:extLst>
              </p:cNvPr>
              <p:cNvSpPr/>
              <p:nvPr/>
            </p:nvSpPr>
            <p:spPr>
              <a:xfrm rot="10800000" flipH="1">
                <a:off x="6679232" y="1892636"/>
                <a:ext cx="1500900" cy="753507"/>
              </a:xfrm>
              <a:custGeom>
                <a:avLst/>
                <a:gdLst>
                  <a:gd name="connsiteX0" fmla="*/ 451703 w 906538"/>
                  <a:gd name="connsiteY0" fmla="*/ 643301 h 643301"/>
                  <a:gd name="connsiteX1" fmla="*/ 0 w 906538"/>
                  <a:gd name="connsiteY1" fmla="*/ 643301 h 643301"/>
                  <a:gd name="connsiteX2" fmla="*/ 337212 w 906538"/>
                  <a:gd name="connsiteY2" fmla="*/ 0 h 643301"/>
                  <a:gd name="connsiteX3" fmla="*/ 906538 w 906538"/>
                  <a:gd name="connsiteY3" fmla="*/ 0 h 643301"/>
                  <a:gd name="connsiteX4" fmla="*/ 906537 w 906538"/>
                  <a:gd name="connsiteY4" fmla="*/ 1 h 643301"/>
                  <a:gd name="connsiteX5" fmla="*/ 337213 w 906538"/>
                  <a:gd name="connsiteY5" fmla="*/ 1 h 643301"/>
                  <a:gd name="connsiteX6" fmla="*/ 185382 w 906538"/>
                  <a:gd name="connsiteY6" fmla="*/ 289650 h 643301"/>
                  <a:gd name="connsiteX7" fmla="*/ 701746 w 906538"/>
                  <a:gd name="connsiteY7" fmla="*/ 289650 h 643301"/>
                  <a:gd name="connsiteX8" fmla="*/ 451703 w 906538"/>
                  <a:gd name="connsiteY8" fmla="*/ 643301 h 643301"/>
                  <a:gd name="connsiteX0" fmla="*/ 451703 w 906538"/>
                  <a:gd name="connsiteY0" fmla="*/ 643301 h 643301"/>
                  <a:gd name="connsiteX1" fmla="*/ 0 w 906538"/>
                  <a:gd name="connsiteY1" fmla="*/ 643301 h 643301"/>
                  <a:gd name="connsiteX2" fmla="*/ 337212 w 906538"/>
                  <a:gd name="connsiteY2" fmla="*/ 0 h 643301"/>
                  <a:gd name="connsiteX3" fmla="*/ 906538 w 906538"/>
                  <a:gd name="connsiteY3" fmla="*/ 0 h 643301"/>
                  <a:gd name="connsiteX4" fmla="*/ 337213 w 906538"/>
                  <a:gd name="connsiteY4" fmla="*/ 1 h 643301"/>
                  <a:gd name="connsiteX5" fmla="*/ 185382 w 906538"/>
                  <a:gd name="connsiteY5" fmla="*/ 289650 h 643301"/>
                  <a:gd name="connsiteX6" fmla="*/ 701746 w 906538"/>
                  <a:gd name="connsiteY6" fmla="*/ 289650 h 643301"/>
                  <a:gd name="connsiteX7" fmla="*/ 451703 w 906538"/>
                  <a:gd name="connsiteY7" fmla="*/ 643301 h 643301"/>
                  <a:gd name="connsiteX0" fmla="*/ 451703 w 701746"/>
                  <a:gd name="connsiteY0" fmla="*/ 643301 h 643301"/>
                  <a:gd name="connsiteX1" fmla="*/ 0 w 701746"/>
                  <a:gd name="connsiteY1" fmla="*/ 643301 h 643301"/>
                  <a:gd name="connsiteX2" fmla="*/ 337212 w 701746"/>
                  <a:gd name="connsiteY2" fmla="*/ 0 h 643301"/>
                  <a:gd name="connsiteX3" fmla="*/ 337213 w 701746"/>
                  <a:gd name="connsiteY3" fmla="*/ 1 h 643301"/>
                  <a:gd name="connsiteX4" fmla="*/ 185382 w 701746"/>
                  <a:gd name="connsiteY4" fmla="*/ 289650 h 643301"/>
                  <a:gd name="connsiteX5" fmla="*/ 701746 w 701746"/>
                  <a:gd name="connsiteY5" fmla="*/ 289650 h 643301"/>
                  <a:gd name="connsiteX6" fmla="*/ 451703 w 701746"/>
                  <a:gd name="connsiteY6" fmla="*/ 643301 h 643301"/>
                  <a:gd name="connsiteX0" fmla="*/ 451703 w 701746"/>
                  <a:gd name="connsiteY0" fmla="*/ 643301 h 643301"/>
                  <a:gd name="connsiteX1" fmla="*/ 0 w 701746"/>
                  <a:gd name="connsiteY1" fmla="*/ 643301 h 643301"/>
                  <a:gd name="connsiteX2" fmla="*/ 337212 w 701746"/>
                  <a:gd name="connsiteY2" fmla="*/ 0 h 643301"/>
                  <a:gd name="connsiteX3" fmla="*/ 185382 w 701746"/>
                  <a:gd name="connsiteY3" fmla="*/ 289650 h 643301"/>
                  <a:gd name="connsiteX4" fmla="*/ 701746 w 701746"/>
                  <a:gd name="connsiteY4" fmla="*/ 289650 h 643301"/>
                  <a:gd name="connsiteX5" fmla="*/ 451703 w 701746"/>
                  <a:gd name="connsiteY5" fmla="*/ 643301 h 643301"/>
                  <a:gd name="connsiteX0" fmla="*/ 451703 w 701746"/>
                  <a:gd name="connsiteY0" fmla="*/ 353651 h 353651"/>
                  <a:gd name="connsiteX1" fmla="*/ 0 w 701746"/>
                  <a:gd name="connsiteY1" fmla="*/ 353651 h 353651"/>
                  <a:gd name="connsiteX2" fmla="*/ 185382 w 701746"/>
                  <a:gd name="connsiteY2" fmla="*/ 0 h 353651"/>
                  <a:gd name="connsiteX3" fmla="*/ 701746 w 701746"/>
                  <a:gd name="connsiteY3" fmla="*/ 0 h 353651"/>
                  <a:gd name="connsiteX4" fmla="*/ 451703 w 701746"/>
                  <a:gd name="connsiteY4" fmla="*/ 353651 h 353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746" h="353651">
                    <a:moveTo>
                      <a:pt x="451703" y="353651"/>
                    </a:moveTo>
                    <a:lnTo>
                      <a:pt x="0" y="353651"/>
                    </a:lnTo>
                    <a:lnTo>
                      <a:pt x="185382" y="0"/>
                    </a:lnTo>
                    <a:lnTo>
                      <a:pt x="701746" y="0"/>
                    </a:lnTo>
                    <a:lnTo>
                      <a:pt x="451703" y="353651"/>
                    </a:lnTo>
                    <a:close/>
                  </a:path>
                </a:pathLst>
              </a:custGeom>
              <a:solidFill>
                <a:srgbClr val="B3D2E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3" name="Freeform 25">
                <a:extLst>
                  <a:ext uri="{FF2B5EF4-FFF2-40B4-BE49-F238E27FC236}">
                    <a16:creationId xmlns:a16="http://schemas.microsoft.com/office/drawing/2014/main" id="{65A3AD07-6523-4FC3-969B-A50E72527A02}"/>
                  </a:ext>
                </a:extLst>
              </p:cNvPr>
              <p:cNvSpPr/>
              <p:nvPr/>
            </p:nvSpPr>
            <p:spPr>
              <a:xfrm rot="10800000" flipH="1">
                <a:off x="6182803" y="4064204"/>
                <a:ext cx="1834404" cy="1998268"/>
              </a:xfrm>
              <a:custGeom>
                <a:avLst/>
                <a:gdLst>
                  <a:gd name="connsiteX0" fmla="*/ 569319 w 857676"/>
                  <a:gd name="connsiteY0" fmla="*/ 1245101 h 1245101"/>
                  <a:gd name="connsiteX1" fmla="*/ 569318 w 857676"/>
                  <a:gd name="connsiteY1" fmla="*/ 1245101 h 1245101"/>
                  <a:gd name="connsiteX2" fmla="*/ 0 w 857676"/>
                  <a:gd name="connsiteY2" fmla="*/ 7 h 1245101"/>
                  <a:gd name="connsiteX3" fmla="*/ 0 w 857676"/>
                  <a:gd name="connsiteY3" fmla="*/ 0 h 1245101"/>
                  <a:gd name="connsiteX4" fmla="*/ 857676 w 857676"/>
                  <a:gd name="connsiteY4" fmla="*/ 937867 h 1245101"/>
                  <a:gd name="connsiteX5" fmla="*/ 428836 w 857676"/>
                  <a:gd name="connsiteY5" fmla="*/ 937867 h 1245101"/>
                  <a:gd name="connsiteX6" fmla="*/ 569319 w 857676"/>
                  <a:gd name="connsiteY6" fmla="*/ 1245101 h 1245101"/>
                  <a:gd name="connsiteX0" fmla="*/ 428836 w 857676"/>
                  <a:gd name="connsiteY0" fmla="*/ 937867 h 1245101"/>
                  <a:gd name="connsiteX1" fmla="*/ 569318 w 857676"/>
                  <a:gd name="connsiteY1" fmla="*/ 1245101 h 1245101"/>
                  <a:gd name="connsiteX2" fmla="*/ 0 w 857676"/>
                  <a:gd name="connsiteY2" fmla="*/ 7 h 1245101"/>
                  <a:gd name="connsiteX3" fmla="*/ 0 w 857676"/>
                  <a:gd name="connsiteY3" fmla="*/ 0 h 1245101"/>
                  <a:gd name="connsiteX4" fmla="*/ 857676 w 857676"/>
                  <a:gd name="connsiteY4" fmla="*/ 937867 h 1245101"/>
                  <a:gd name="connsiteX5" fmla="*/ 428836 w 857676"/>
                  <a:gd name="connsiteY5" fmla="*/ 937867 h 1245101"/>
                  <a:gd name="connsiteX0" fmla="*/ 428836 w 857676"/>
                  <a:gd name="connsiteY0" fmla="*/ 937867 h 937867"/>
                  <a:gd name="connsiteX1" fmla="*/ 0 w 857676"/>
                  <a:gd name="connsiteY1" fmla="*/ 7 h 937867"/>
                  <a:gd name="connsiteX2" fmla="*/ 0 w 857676"/>
                  <a:gd name="connsiteY2" fmla="*/ 0 h 937867"/>
                  <a:gd name="connsiteX3" fmla="*/ 857676 w 857676"/>
                  <a:gd name="connsiteY3" fmla="*/ 937867 h 937867"/>
                  <a:gd name="connsiteX4" fmla="*/ 428836 w 857676"/>
                  <a:gd name="connsiteY4" fmla="*/ 937867 h 93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676" h="937867">
                    <a:moveTo>
                      <a:pt x="428836" y="937867"/>
                    </a:moveTo>
                    <a:lnTo>
                      <a:pt x="0" y="7"/>
                    </a:lnTo>
                    <a:lnTo>
                      <a:pt x="0" y="0"/>
                    </a:lnTo>
                    <a:lnTo>
                      <a:pt x="857676" y="937867"/>
                    </a:lnTo>
                    <a:lnTo>
                      <a:pt x="428836" y="937867"/>
                    </a:lnTo>
                    <a:close/>
                  </a:path>
                </a:pathLst>
              </a:custGeom>
              <a:solidFill>
                <a:srgbClr val="B3D2E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14" name="文本框 13">
            <a:extLst>
              <a:ext uri="{FF2B5EF4-FFF2-40B4-BE49-F238E27FC236}">
                <a16:creationId xmlns:a16="http://schemas.microsoft.com/office/drawing/2014/main" id="{6C614BEE-9731-47D4-946E-66FD27C1ED30}"/>
              </a:ext>
            </a:extLst>
          </p:cNvPr>
          <p:cNvSpPr txBox="1"/>
          <p:nvPr/>
        </p:nvSpPr>
        <p:spPr>
          <a:xfrm>
            <a:off x="1080037" y="1620608"/>
            <a:ext cx="1963844" cy="477054"/>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15" name="Rectangle 24">
            <a:extLst>
              <a:ext uri="{FF2B5EF4-FFF2-40B4-BE49-F238E27FC236}">
                <a16:creationId xmlns:a16="http://schemas.microsoft.com/office/drawing/2014/main" id="{3A03E57F-77F9-41B5-AB55-0CC76FFB9F58}"/>
              </a:ext>
            </a:extLst>
          </p:cNvPr>
          <p:cNvSpPr>
            <a:spLocks noChangeArrowheads="1"/>
          </p:cNvSpPr>
          <p:nvPr/>
        </p:nvSpPr>
        <p:spPr bwMode="auto">
          <a:xfrm>
            <a:off x="1434831" y="1414269"/>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tx1">
                    <a:lumMod val="95000"/>
                    <a:lumOff val="5000"/>
                  </a:schemeClr>
                </a:solidFill>
                <a:latin typeface="微软雅黑" pitchFamily="34" charset="-122"/>
                <a:ea typeface="微软雅黑" pitchFamily="34" charset="-122"/>
              </a:rPr>
              <a:t>单击填加标题</a:t>
            </a:r>
            <a:endParaRPr lang="zh-CN" altLang="en-US" sz="1200" b="1" dirty="0">
              <a:solidFill>
                <a:schemeClr val="tx1">
                  <a:lumMod val="95000"/>
                  <a:lumOff val="5000"/>
                </a:schemeClr>
              </a:solidFill>
            </a:endParaRPr>
          </a:p>
        </p:txBody>
      </p:sp>
      <p:sp>
        <p:nvSpPr>
          <p:cNvPr id="16" name="文本框 15">
            <a:extLst>
              <a:ext uri="{FF2B5EF4-FFF2-40B4-BE49-F238E27FC236}">
                <a16:creationId xmlns:a16="http://schemas.microsoft.com/office/drawing/2014/main" id="{29D777AD-91A1-4BF7-B848-10B79C3624FB}"/>
              </a:ext>
            </a:extLst>
          </p:cNvPr>
          <p:cNvSpPr txBox="1"/>
          <p:nvPr/>
        </p:nvSpPr>
        <p:spPr>
          <a:xfrm>
            <a:off x="1082698" y="3748985"/>
            <a:ext cx="1963844" cy="477054"/>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17" name="Rectangle 24">
            <a:extLst>
              <a:ext uri="{FF2B5EF4-FFF2-40B4-BE49-F238E27FC236}">
                <a16:creationId xmlns:a16="http://schemas.microsoft.com/office/drawing/2014/main" id="{0772B91D-95A0-4CDC-9FE0-3F62E99DABDF}"/>
              </a:ext>
            </a:extLst>
          </p:cNvPr>
          <p:cNvSpPr>
            <a:spLocks noChangeArrowheads="1"/>
          </p:cNvSpPr>
          <p:nvPr/>
        </p:nvSpPr>
        <p:spPr bwMode="auto">
          <a:xfrm>
            <a:off x="1437492" y="3542646"/>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tx1">
                    <a:lumMod val="95000"/>
                    <a:lumOff val="5000"/>
                  </a:schemeClr>
                </a:solidFill>
                <a:latin typeface="微软雅黑" pitchFamily="34" charset="-122"/>
                <a:ea typeface="微软雅黑" pitchFamily="34" charset="-122"/>
              </a:rPr>
              <a:t>单击填加标题</a:t>
            </a:r>
            <a:endParaRPr lang="zh-CN" altLang="en-US" sz="1200" b="1" dirty="0">
              <a:solidFill>
                <a:schemeClr val="tx1">
                  <a:lumMod val="95000"/>
                  <a:lumOff val="5000"/>
                </a:schemeClr>
              </a:solidFill>
            </a:endParaRPr>
          </a:p>
        </p:txBody>
      </p:sp>
      <p:sp>
        <p:nvSpPr>
          <p:cNvPr id="18" name="文本框 17">
            <a:extLst>
              <a:ext uri="{FF2B5EF4-FFF2-40B4-BE49-F238E27FC236}">
                <a16:creationId xmlns:a16="http://schemas.microsoft.com/office/drawing/2014/main" id="{9D96827C-E569-46EE-B651-46014A5E0A6E}"/>
              </a:ext>
            </a:extLst>
          </p:cNvPr>
          <p:cNvSpPr txBox="1"/>
          <p:nvPr/>
        </p:nvSpPr>
        <p:spPr>
          <a:xfrm>
            <a:off x="6125155" y="1734014"/>
            <a:ext cx="1963844" cy="477054"/>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19" name="Rectangle 24">
            <a:extLst>
              <a:ext uri="{FF2B5EF4-FFF2-40B4-BE49-F238E27FC236}">
                <a16:creationId xmlns:a16="http://schemas.microsoft.com/office/drawing/2014/main" id="{1F11B41C-50BA-4BEA-9E4B-8CC6AF4A78DB}"/>
              </a:ext>
            </a:extLst>
          </p:cNvPr>
          <p:cNvSpPr>
            <a:spLocks noChangeArrowheads="1"/>
          </p:cNvSpPr>
          <p:nvPr/>
        </p:nvSpPr>
        <p:spPr bwMode="auto">
          <a:xfrm>
            <a:off x="6479949" y="1527675"/>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tx1">
                    <a:lumMod val="95000"/>
                    <a:lumOff val="5000"/>
                  </a:schemeClr>
                </a:solidFill>
                <a:latin typeface="微软雅黑" pitchFamily="34" charset="-122"/>
                <a:ea typeface="微软雅黑" pitchFamily="34" charset="-122"/>
              </a:rPr>
              <a:t>单击填加标题</a:t>
            </a:r>
            <a:endParaRPr lang="zh-CN" altLang="en-US" sz="1200" b="1" dirty="0">
              <a:solidFill>
                <a:schemeClr val="tx1">
                  <a:lumMod val="95000"/>
                  <a:lumOff val="5000"/>
                </a:schemeClr>
              </a:solidFill>
            </a:endParaRPr>
          </a:p>
        </p:txBody>
      </p:sp>
      <p:sp>
        <p:nvSpPr>
          <p:cNvPr id="20" name="文本框 19">
            <a:extLst>
              <a:ext uri="{FF2B5EF4-FFF2-40B4-BE49-F238E27FC236}">
                <a16:creationId xmlns:a16="http://schemas.microsoft.com/office/drawing/2014/main" id="{9E601886-A24A-4E42-BD96-AAB158067F46}"/>
              </a:ext>
            </a:extLst>
          </p:cNvPr>
          <p:cNvSpPr txBox="1"/>
          <p:nvPr/>
        </p:nvSpPr>
        <p:spPr>
          <a:xfrm>
            <a:off x="6125155" y="3862391"/>
            <a:ext cx="1963844" cy="477054"/>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21" name="Rectangle 24">
            <a:extLst>
              <a:ext uri="{FF2B5EF4-FFF2-40B4-BE49-F238E27FC236}">
                <a16:creationId xmlns:a16="http://schemas.microsoft.com/office/drawing/2014/main" id="{F0C534A9-A160-4938-873E-31647D65B54B}"/>
              </a:ext>
            </a:extLst>
          </p:cNvPr>
          <p:cNvSpPr>
            <a:spLocks noChangeArrowheads="1"/>
          </p:cNvSpPr>
          <p:nvPr/>
        </p:nvSpPr>
        <p:spPr bwMode="auto">
          <a:xfrm>
            <a:off x="6479949" y="3656052"/>
            <a:ext cx="1254256" cy="2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tx1">
                    <a:lumMod val="95000"/>
                    <a:lumOff val="5000"/>
                  </a:schemeClr>
                </a:solidFill>
                <a:latin typeface="微软雅黑" pitchFamily="34" charset="-122"/>
                <a:ea typeface="微软雅黑" pitchFamily="34" charset="-122"/>
              </a:rPr>
              <a:t>单击填加标题</a:t>
            </a:r>
            <a:endParaRPr lang="zh-CN" altLang="en-US" sz="1200" b="1" dirty="0">
              <a:solidFill>
                <a:schemeClr val="tx1">
                  <a:lumMod val="95000"/>
                  <a:lumOff val="5000"/>
                </a:schemeClr>
              </a:solidFill>
            </a:endParaRPr>
          </a:p>
        </p:txBody>
      </p:sp>
    </p:spTree>
    <p:extLst>
      <p:ext uri="{BB962C8B-B14F-4D97-AF65-F5344CB8AC3E}">
        <p14:creationId xmlns:p14="http://schemas.microsoft.com/office/powerpoint/2010/main" val="3301148899"/>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A340917-5BEF-4EED-82FE-8B3914F2CC1F}"/>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427B50EB-0B88-4AC6-8265-AB1E38123057}"/>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sp>
        <p:nvSpPr>
          <p:cNvPr id="4" name="矩形 47">
            <a:extLst>
              <a:ext uri="{FF2B5EF4-FFF2-40B4-BE49-F238E27FC236}">
                <a16:creationId xmlns:a16="http://schemas.microsoft.com/office/drawing/2014/main" id="{245D34A4-71A8-47E6-BC5F-39F7A33B3EAB}"/>
              </a:ext>
            </a:extLst>
          </p:cNvPr>
          <p:cNvSpPr>
            <a:spLocks noChangeArrowheads="1"/>
          </p:cNvSpPr>
          <p:nvPr/>
        </p:nvSpPr>
        <p:spPr bwMode="auto">
          <a:xfrm>
            <a:off x="568290" y="1782836"/>
            <a:ext cx="1887783" cy="1698322"/>
          </a:xfrm>
          <a:prstGeom prst="rect">
            <a:avLst/>
          </a:prstGeom>
          <a:solidFill>
            <a:schemeClr val="bg2">
              <a:lumMod val="25000"/>
            </a:schemeClr>
          </a:solidFill>
          <a:ln w="28575">
            <a:solidFill>
              <a:srgbClr val="181717"/>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991">
              <a:solidFill>
                <a:srgbClr val="042A37"/>
              </a:solidFill>
            </a:endParaRPr>
          </a:p>
        </p:txBody>
      </p:sp>
      <p:sp>
        <p:nvSpPr>
          <p:cNvPr id="5" name="矩形 59">
            <a:extLst>
              <a:ext uri="{FF2B5EF4-FFF2-40B4-BE49-F238E27FC236}">
                <a16:creationId xmlns:a16="http://schemas.microsoft.com/office/drawing/2014/main" id="{AFC5F7CF-B724-4A4E-8EF1-7ADBB45CCAEA}"/>
              </a:ext>
            </a:extLst>
          </p:cNvPr>
          <p:cNvSpPr>
            <a:spLocks noChangeArrowheads="1"/>
          </p:cNvSpPr>
          <p:nvPr/>
        </p:nvSpPr>
        <p:spPr bwMode="auto">
          <a:xfrm>
            <a:off x="2518080" y="1782836"/>
            <a:ext cx="1886405" cy="1698322"/>
          </a:xfrm>
          <a:prstGeom prst="rect">
            <a:avLst/>
          </a:prstGeom>
          <a:solidFill>
            <a:srgbClr val="B3D2EF"/>
          </a:solidFill>
          <a:ln w="28575">
            <a:solidFill>
              <a:srgbClr val="B3D2EF"/>
            </a:solidFill>
          </a:ln>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991">
              <a:solidFill>
                <a:srgbClr val="042A37"/>
              </a:solidFill>
            </a:endParaRPr>
          </a:p>
        </p:txBody>
      </p:sp>
      <p:sp>
        <p:nvSpPr>
          <p:cNvPr id="6" name="矩形 69">
            <a:extLst>
              <a:ext uri="{FF2B5EF4-FFF2-40B4-BE49-F238E27FC236}">
                <a16:creationId xmlns:a16="http://schemas.microsoft.com/office/drawing/2014/main" id="{41EA03E8-9A1A-4024-A3E1-26216B1A4575}"/>
              </a:ext>
            </a:extLst>
          </p:cNvPr>
          <p:cNvSpPr>
            <a:spLocks noChangeArrowheads="1"/>
          </p:cNvSpPr>
          <p:nvPr/>
        </p:nvSpPr>
        <p:spPr bwMode="auto">
          <a:xfrm>
            <a:off x="6414906" y="1782836"/>
            <a:ext cx="1887783" cy="1698322"/>
          </a:xfrm>
          <a:prstGeom prst="rect">
            <a:avLst/>
          </a:prstGeom>
          <a:solidFill>
            <a:srgbClr val="B3D2EF"/>
          </a:solidFill>
          <a:ln w="28575">
            <a:solidFill>
              <a:srgbClr val="B3D2EF"/>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991">
              <a:solidFill>
                <a:srgbClr val="042A37"/>
              </a:solidFill>
            </a:endParaRPr>
          </a:p>
        </p:txBody>
      </p:sp>
      <p:sp>
        <p:nvSpPr>
          <p:cNvPr id="7" name="矩形 81">
            <a:extLst>
              <a:ext uri="{FF2B5EF4-FFF2-40B4-BE49-F238E27FC236}">
                <a16:creationId xmlns:a16="http://schemas.microsoft.com/office/drawing/2014/main" id="{64649341-EDC6-4D0B-AAE1-A265FACFF956}"/>
              </a:ext>
            </a:extLst>
          </p:cNvPr>
          <p:cNvSpPr>
            <a:spLocks noChangeArrowheads="1"/>
          </p:cNvSpPr>
          <p:nvPr/>
        </p:nvSpPr>
        <p:spPr bwMode="auto">
          <a:xfrm>
            <a:off x="4465948" y="1782836"/>
            <a:ext cx="1887494" cy="1698322"/>
          </a:xfrm>
          <a:prstGeom prst="rect">
            <a:avLst/>
          </a:prstGeom>
          <a:solidFill>
            <a:schemeClr val="bg2">
              <a:lumMod val="25000"/>
            </a:schemeClr>
          </a:solidFill>
          <a:ln w="28575">
            <a:solidFill>
              <a:srgbClr val="181717"/>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991">
              <a:solidFill>
                <a:srgbClr val="042A37"/>
              </a:solidFill>
            </a:endParaRPr>
          </a:p>
        </p:txBody>
      </p:sp>
      <p:sp>
        <p:nvSpPr>
          <p:cNvPr id="8" name="文本框 7">
            <a:extLst>
              <a:ext uri="{FF2B5EF4-FFF2-40B4-BE49-F238E27FC236}">
                <a16:creationId xmlns:a16="http://schemas.microsoft.com/office/drawing/2014/main" id="{A7F6612E-0278-4D6C-BA8E-1CF15DE74BEC}"/>
              </a:ext>
            </a:extLst>
          </p:cNvPr>
          <p:cNvSpPr txBox="1"/>
          <p:nvPr/>
        </p:nvSpPr>
        <p:spPr>
          <a:xfrm>
            <a:off x="568290" y="2554522"/>
            <a:ext cx="1963844" cy="477054"/>
          </a:xfrm>
          <a:prstGeom prst="rect">
            <a:avLst/>
          </a:prstGeom>
          <a:noFill/>
        </p:spPr>
        <p:txBody>
          <a:bodyPr wrap="square" rtlCol="0">
            <a:spAutoFit/>
          </a:bodyPr>
          <a:lstStyle/>
          <a:p>
            <a:pPr algn="ctr">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1"/>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1"/>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9" name="Rectangle 24">
            <a:extLst>
              <a:ext uri="{FF2B5EF4-FFF2-40B4-BE49-F238E27FC236}">
                <a16:creationId xmlns:a16="http://schemas.microsoft.com/office/drawing/2014/main" id="{267BFF05-0E1C-42DC-9FF2-53B7BFA46698}"/>
              </a:ext>
            </a:extLst>
          </p:cNvPr>
          <p:cNvSpPr>
            <a:spLocks noChangeArrowheads="1"/>
          </p:cNvSpPr>
          <p:nvPr/>
        </p:nvSpPr>
        <p:spPr bwMode="auto">
          <a:xfrm>
            <a:off x="828147" y="2348183"/>
            <a:ext cx="1254256" cy="205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solidFill>
                <a:latin typeface="微软雅黑" pitchFamily="34" charset="-122"/>
                <a:ea typeface="微软雅黑" pitchFamily="34" charset="-122"/>
              </a:rPr>
              <a:t>单击填加标题</a:t>
            </a:r>
            <a:endParaRPr lang="zh-CN" altLang="en-US" sz="1200" b="1" dirty="0">
              <a:solidFill>
                <a:schemeClr val="bg1"/>
              </a:solidFill>
            </a:endParaRPr>
          </a:p>
        </p:txBody>
      </p:sp>
      <p:sp>
        <p:nvSpPr>
          <p:cNvPr id="10" name="文本框 9">
            <a:extLst>
              <a:ext uri="{FF2B5EF4-FFF2-40B4-BE49-F238E27FC236}">
                <a16:creationId xmlns:a16="http://schemas.microsoft.com/office/drawing/2014/main" id="{B86344D2-E673-403F-91E8-F84D95E5D5D0}"/>
              </a:ext>
            </a:extLst>
          </p:cNvPr>
          <p:cNvSpPr txBox="1"/>
          <p:nvPr/>
        </p:nvSpPr>
        <p:spPr>
          <a:xfrm>
            <a:off x="2471500" y="2554522"/>
            <a:ext cx="1963844" cy="477054"/>
          </a:xfrm>
          <a:prstGeom prst="rect">
            <a:avLst/>
          </a:prstGeom>
          <a:noFill/>
        </p:spPr>
        <p:txBody>
          <a:bodyPr wrap="square" rtlCol="0">
            <a:spAutoFit/>
          </a:bodyPr>
          <a:lstStyle/>
          <a:p>
            <a:pPr algn="ctr">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1"/>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1"/>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1" name="Rectangle 24">
            <a:extLst>
              <a:ext uri="{FF2B5EF4-FFF2-40B4-BE49-F238E27FC236}">
                <a16:creationId xmlns:a16="http://schemas.microsoft.com/office/drawing/2014/main" id="{1C0482F4-B568-4E4A-AF91-083272677669}"/>
              </a:ext>
            </a:extLst>
          </p:cNvPr>
          <p:cNvSpPr>
            <a:spLocks noChangeArrowheads="1"/>
          </p:cNvSpPr>
          <p:nvPr/>
        </p:nvSpPr>
        <p:spPr bwMode="auto">
          <a:xfrm>
            <a:off x="2731357" y="2348183"/>
            <a:ext cx="1254256" cy="205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solidFill>
                <a:latin typeface="微软雅黑" pitchFamily="34" charset="-122"/>
                <a:ea typeface="微软雅黑" pitchFamily="34" charset="-122"/>
              </a:rPr>
              <a:t>单击填加标题</a:t>
            </a:r>
            <a:endParaRPr lang="zh-CN" altLang="en-US" sz="1200" b="1" dirty="0">
              <a:solidFill>
                <a:schemeClr val="bg1"/>
              </a:solidFill>
            </a:endParaRPr>
          </a:p>
        </p:txBody>
      </p:sp>
      <p:sp>
        <p:nvSpPr>
          <p:cNvPr id="12" name="文本框 11">
            <a:extLst>
              <a:ext uri="{FF2B5EF4-FFF2-40B4-BE49-F238E27FC236}">
                <a16:creationId xmlns:a16="http://schemas.microsoft.com/office/drawing/2014/main" id="{CFE1DB01-E03C-4623-AAA1-E4821CAAC6A7}"/>
              </a:ext>
            </a:extLst>
          </p:cNvPr>
          <p:cNvSpPr txBox="1"/>
          <p:nvPr/>
        </p:nvSpPr>
        <p:spPr>
          <a:xfrm>
            <a:off x="4450232" y="2554522"/>
            <a:ext cx="1963844" cy="477054"/>
          </a:xfrm>
          <a:prstGeom prst="rect">
            <a:avLst/>
          </a:prstGeom>
          <a:noFill/>
        </p:spPr>
        <p:txBody>
          <a:bodyPr wrap="square" rtlCol="0">
            <a:spAutoFit/>
          </a:bodyPr>
          <a:lstStyle/>
          <a:p>
            <a:pPr algn="ctr">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1"/>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1"/>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3" name="Rectangle 24">
            <a:extLst>
              <a:ext uri="{FF2B5EF4-FFF2-40B4-BE49-F238E27FC236}">
                <a16:creationId xmlns:a16="http://schemas.microsoft.com/office/drawing/2014/main" id="{E7C06677-49FC-42AC-8592-99D15A5C47EA}"/>
              </a:ext>
            </a:extLst>
          </p:cNvPr>
          <p:cNvSpPr>
            <a:spLocks noChangeArrowheads="1"/>
          </p:cNvSpPr>
          <p:nvPr/>
        </p:nvSpPr>
        <p:spPr bwMode="auto">
          <a:xfrm>
            <a:off x="4710089" y="2348183"/>
            <a:ext cx="1254256" cy="205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solidFill>
                <a:latin typeface="微软雅黑" pitchFamily="34" charset="-122"/>
                <a:ea typeface="微软雅黑" pitchFamily="34" charset="-122"/>
              </a:rPr>
              <a:t>单击填加标题</a:t>
            </a:r>
            <a:endParaRPr lang="zh-CN" altLang="en-US" sz="1200" b="1" dirty="0">
              <a:solidFill>
                <a:schemeClr val="bg1"/>
              </a:solidFill>
            </a:endParaRPr>
          </a:p>
        </p:txBody>
      </p:sp>
      <p:sp>
        <p:nvSpPr>
          <p:cNvPr id="14" name="文本框 13">
            <a:extLst>
              <a:ext uri="{FF2B5EF4-FFF2-40B4-BE49-F238E27FC236}">
                <a16:creationId xmlns:a16="http://schemas.microsoft.com/office/drawing/2014/main" id="{D2F652F5-781E-431C-ABA5-A4E46BDA4B12}"/>
              </a:ext>
            </a:extLst>
          </p:cNvPr>
          <p:cNvSpPr txBox="1"/>
          <p:nvPr/>
        </p:nvSpPr>
        <p:spPr>
          <a:xfrm>
            <a:off x="6384046" y="2554522"/>
            <a:ext cx="1963844" cy="477054"/>
          </a:xfrm>
          <a:prstGeom prst="rect">
            <a:avLst/>
          </a:prstGeom>
          <a:noFill/>
        </p:spPr>
        <p:txBody>
          <a:bodyPr wrap="square" rtlCol="0">
            <a:spAutoFit/>
          </a:bodyPr>
          <a:lstStyle/>
          <a:p>
            <a:pPr algn="ctr">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1"/>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a:t>
            </a:r>
            <a:r>
              <a:rPr lang="zh-CN" altLang="en-US" sz="1000" dirty="0" smtClean="0">
                <a:solidFill>
                  <a:schemeClr val="bg1"/>
                </a:solidFill>
                <a:latin typeface="微软雅黑" panose="020B0503020204020204" pitchFamily="34" charset="-122"/>
                <a:ea typeface="微软雅黑" panose="020B0503020204020204" pitchFamily="34" charset="-122"/>
                <a:cs typeface="Hiragino Sans GB W3" charset="-122"/>
              </a:rPr>
              <a:t>内容猪七爷素材</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5" name="Rectangle 24">
            <a:extLst>
              <a:ext uri="{FF2B5EF4-FFF2-40B4-BE49-F238E27FC236}">
                <a16:creationId xmlns:a16="http://schemas.microsoft.com/office/drawing/2014/main" id="{7DE49F20-32EC-4EF9-B0DA-498EE80F6829}"/>
              </a:ext>
            </a:extLst>
          </p:cNvPr>
          <p:cNvSpPr>
            <a:spLocks noChangeArrowheads="1"/>
          </p:cNvSpPr>
          <p:nvPr/>
        </p:nvSpPr>
        <p:spPr bwMode="auto">
          <a:xfrm>
            <a:off x="6643903" y="2348183"/>
            <a:ext cx="1254256" cy="205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solidFill>
                <a:latin typeface="微软雅黑" pitchFamily="34" charset="-122"/>
                <a:ea typeface="微软雅黑" pitchFamily="34" charset="-122"/>
              </a:rPr>
              <a:t>单击填加标题</a:t>
            </a:r>
            <a:endParaRPr lang="zh-CN" altLang="en-US" sz="1200" b="1" dirty="0">
              <a:solidFill>
                <a:schemeClr val="bg1"/>
              </a:solidFill>
            </a:endParaRPr>
          </a:p>
        </p:txBody>
      </p:sp>
    </p:spTree>
    <p:extLst>
      <p:ext uri="{BB962C8B-B14F-4D97-AF65-F5344CB8AC3E}">
        <p14:creationId xmlns:p14="http://schemas.microsoft.com/office/powerpoint/2010/main" val="291690137"/>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4AE1C94-5513-4F2B-9234-838B8AE96D81}"/>
              </a:ext>
            </a:extLst>
          </p:cNvPr>
          <p:cNvPicPr>
            <a:picLocks noChangeAspect="1"/>
          </p:cNvPicPr>
          <p:nvPr/>
        </p:nvPicPr>
        <p:blipFill rotWithShape="1">
          <a:blip r:embed="rId3">
            <a:extLst>
              <a:ext uri="{28A0092B-C50C-407E-A947-70E740481C1C}">
                <a14:useLocalDpi xmlns:a14="http://schemas.microsoft.com/office/drawing/2010/main" val="0"/>
              </a:ext>
            </a:extLst>
          </a:blip>
          <a:srcRect t="12805" r="80873"/>
          <a:stretch/>
        </p:blipFill>
        <p:spPr>
          <a:xfrm>
            <a:off x="6488141" y="-1"/>
            <a:ext cx="2655857" cy="4551307"/>
          </a:xfrm>
          <a:prstGeom prst="rect">
            <a:avLst/>
          </a:prstGeom>
          <a:effectLst>
            <a:outerShdw blurRad="50800" dist="38100" dir="10800000" algn="r" rotWithShape="0">
              <a:prstClr val="black">
                <a:alpha val="40000"/>
              </a:prstClr>
            </a:outerShdw>
          </a:effectLst>
        </p:spPr>
      </p:pic>
      <p:pic>
        <p:nvPicPr>
          <p:cNvPr id="3" name="图片 2">
            <a:extLst>
              <a:ext uri="{FF2B5EF4-FFF2-40B4-BE49-F238E27FC236}">
                <a16:creationId xmlns:a16="http://schemas.microsoft.com/office/drawing/2014/main" id="{7E1EE171-8E6F-43B0-A747-0A17132D59C6}"/>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12805"/>
          <a:stretch/>
        </p:blipFill>
        <p:spPr>
          <a:xfrm flipH="1">
            <a:off x="-2" y="-1"/>
            <a:ext cx="6557554" cy="4551307"/>
          </a:xfrm>
          <a:prstGeom prst="rect">
            <a:avLst/>
          </a:prstGeom>
        </p:spPr>
      </p:pic>
      <p:pic>
        <p:nvPicPr>
          <p:cNvPr id="4" name="图片 3">
            <a:extLst>
              <a:ext uri="{FF2B5EF4-FFF2-40B4-BE49-F238E27FC236}">
                <a16:creationId xmlns:a16="http://schemas.microsoft.com/office/drawing/2014/main" id="{197E185B-03A1-4FFD-B2CE-79D3E4A6A404}"/>
              </a:ext>
            </a:extLst>
          </p:cNvPr>
          <p:cNvPicPr>
            <a:picLocks noChangeAspect="1"/>
          </p:cNvPicPr>
          <p:nvPr/>
        </p:nvPicPr>
        <p:blipFill rotWithShape="1">
          <a:blip r:embed="rId3">
            <a:extLst>
              <a:ext uri="{28A0092B-C50C-407E-A947-70E740481C1C}">
                <a14:useLocalDpi xmlns:a14="http://schemas.microsoft.com/office/drawing/2010/main" val="0"/>
              </a:ext>
            </a:extLst>
          </a:blip>
          <a:srcRect r="80873"/>
          <a:stretch/>
        </p:blipFill>
        <p:spPr>
          <a:xfrm>
            <a:off x="0" y="3239589"/>
            <a:ext cx="9144000" cy="1980111"/>
          </a:xfrm>
          <a:prstGeom prst="rect">
            <a:avLst/>
          </a:prstGeom>
          <a:effectLst>
            <a:outerShdw blurRad="50800" dist="38100" dir="16200000" rotWithShape="0">
              <a:prstClr val="black">
                <a:alpha val="40000"/>
              </a:prstClr>
            </a:outerShdw>
          </a:effectLst>
        </p:spPr>
      </p:pic>
      <p:sp>
        <p:nvSpPr>
          <p:cNvPr id="5" name="矩形 4">
            <a:extLst>
              <a:ext uri="{FF2B5EF4-FFF2-40B4-BE49-F238E27FC236}">
                <a16:creationId xmlns:a16="http://schemas.microsoft.com/office/drawing/2014/main" id="{0B5D160E-B3F4-4275-ADDB-DF7EDD885D18}"/>
              </a:ext>
            </a:extLst>
          </p:cNvPr>
          <p:cNvSpPr/>
          <p:nvPr/>
        </p:nvSpPr>
        <p:spPr>
          <a:xfrm>
            <a:off x="-1" y="3361780"/>
            <a:ext cx="9144001" cy="1735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8E9A31E-0917-42EA-9CD0-9C877AE75312}"/>
              </a:ext>
            </a:extLst>
          </p:cNvPr>
          <p:cNvSpPr/>
          <p:nvPr/>
        </p:nvSpPr>
        <p:spPr>
          <a:xfrm>
            <a:off x="1239452" y="3703700"/>
            <a:ext cx="6396944" cy="523220"/>
          </a:xfrm>
          <a:prstGeom prst="rect">
            <a:avLst/>
          </a:prstGeom>
        </p:spPr>
        <p:txBody>
          <a:bodyPr wrap="none">
            <a:spAutoFit/>
          </a:bodyPr>
          <a:lstStyle/>
          <a:p>
            <a:pPr fontAlgn="ctr"/>
            <a:r>
              <a:rPr lang="zh-CN" altLang="en-US" sz="2800" dirty="0">
                <a:latin typeface="微软雅黑" panose="020B0503020204020204" pitchFamily="34" charset="-122"/>
                <a:ea typeface="微软雅黑" panose="020B0503020204020204" pitchFamily="34" charset="-122"/>
              </a:rPr>
              <a:t>二、市场调研</a:t>
            </a:r>
            <a:r>
              <a:rPr lang="en-US" altLang="zh-CN" sz="2800" dirty="0">
                <a:latin typeface="微软雅黑" panose="020B0503020204020204" pitchFamily="34" charset="-122"/>
                <a:ea typeface="微软雅黑" panose="020B0503020204020204" pitchFamily="34" charset="-122"/>
              </a:rPr>
              <a:t>(Marketing &amp; </a:t>
            </a:r>
            <a:r>
              <a:rPr lang="en-US" altLang="zh-CN" sz="2800" dirty="0" err="1">
                <a:latin typeface="微软雅黑" panose="020B0503020204020204" pitchFamily="34" charset="-122"/>
                <a:ea typeface="微软雅黑" panose="020B0503020204020204" pitchFamily="34" charset="-122"/>
              </a:rPr>
              <a:t>Reserach</a:t>
            </a:r>
            <a:r>
              <a:rPr lang="en-US" altLang="zh-CN" sz="2800" dirty="0">
                <a:latin typeface="微软雅黑" panose="020B0503020204020204" pitchFamily="34" charset="-122"/>
                <a:ea typeface="微软雅黑" panose="020B0503020204020204" pitchFamily="34" charset="-122"/>
              </a:rPr>
              <a:t>)</a:t>
            </a:r>
            <a:endParaRPr lang="en-US" altLang="zh-CN" sz="2800" dirty="0">
              <a:solidFill>
                <a:srgbClr val="000000"/>
              </a:solidFill>
              <a:latin typeface="微软雅黑" panose="020B0503020204020204" pitchFamily="34" charset="-122"/>
              <a:ea typeface="微软雅黑" panose="020B0503020204020204" pitchFamily="34" charset="-122"/>
            </a:endParaRPr>
          </a:p>
        </p:txBody>
      </p:sp>
      <p:sp>
        <p:nvSpPr>
          <p:cNvPr id="7" name="TextBox 15">
            <a:extLst>
              <a:ext uri="{FF2B5EF4-FFF2-40B4-BE49-F238E27FC236}">
                <a16:creationId xmlns:a16="http://schemas.microsoft.com/office/drawing/2014/main" id="{6A2D82A2-D04F-42A7-8ED0-1EBF97E862F0}"/>
              </a:ext>
            </a:extLst>
          </p:cNvPr>
          <p:cNvSpPr txBox="1"/>
          <p:nvPr/>
        </p:nvSpPr>
        <p:spPr>
          <a:xfrm>
            <a:off x="1817833" y="4309405"/>
            <a:ext cx="5508332" cy="525337"/>
          </a:xfrm>
          <a:prstGeom prst="rect">
            <a:avLst/>
          </a:prstGeom>
          <a:noFill/>
        </p:spPr>
        <p:txBody>
          <a:bodyPr wrap="square" rtlCol="0">
            <a:spAutoFit/>
          </a:bodyPr>
          <a:lstStyle/>
          <a:p>
            <a:pPr>
              <a:lnSpc>
                <a:spcPct val="150000"/>
              </a:lnSpc>
            </a:pPr>
            <a:r>
              <a:rPr lang="en-US" altLang="zh-CN" sz="1000" dirty="0" err="1">
                <a:latin typeface="Ebrima" pitchFamily="2" charset="0"/>
                <a:ea typeface="Ebrima" pitchFamily="2" charset="0"/>
                <a:cs typeface="Ebrima" pitchFamily="2" charset="0"/>
              </a:rPr>
              <a:t>Tosummarize</a:t>
            </a:r>
            <a:r>
              <a:rPr lang="en-US" altLang="zh-CN" sz="1000" dirty="0">
                <a:latin typeface="Ebrima" pitchFamily="2" charset="0"/>
                <a:ea typeface="Ebrima" pitchFamily="2" charset="0"/>
                <a:cs typeface="Ebrima" pitchFamily="2" charset="0"/>
              </a:rPr>
              <a:t> what I have said: aim for the highest; never enter a bar room; do not touch liquor, or if at all only at meals; never speculate; </a:t>
            </a:r>
            <a:endParaRPr lang="zh-CN" altLang="en-US" sz="1000" dirty="0">
              <a:latin typeface="Ebrima" pitchFamily="2" charset="0"/>
              <a:cs typeface="Ebrima" pitchFamily="2" charset="0"/>
            </a:endParaRPr>
          </a:p>
        </p:txBody>
      </p:sp>
      <p:sp>
        <p:nvSpPr>
          <p:cNvPr id="8" name="TextBox 14">
            <a:extLst>
              <a:ext uri="{FF2B5EF4-FFF2-40B4-BE49-F238E27FC236}">
                <a16:creationId xmlns:a16="http://schemas.microsoft.com/office/drawing/2014/main" id="{43C77464-BFC2-416A-932A-1D54B5F7700E}"/>
              </a:ext>
            </a:extLst>
          </p:cNvPr>
          <p:cNvSpPr txBox="1"/>
          <p:nvPr/>
        </p:nvSpPr>
        <p:spPr>
          <a:xfrm>
            <a:off x="6557552" y="2674206"/>
            <a:ext cx="3106463" cy="646331"/>
          </a:xfrm>
          <a:prstGeom prst="rect">
            <a:avLst/>
          </a:prstGeom>
          <a:noFill/>
        </p:spPr>
        <p:txBody>
          <a:bodyPr wrap="square" rtlCol="0">
            <a:spAutoFit/>
          </a:bodyPr>
          <a:lstStyle/>
          <a:p>
            <a:r>
              <a:rPr lang="en-US" altLang="zh-CN" sz="3600" b="1" spc="600" dirty="0">
                <a:latin typeface="Ebrima" pitchFamily="2" charset="0"/>
                <a:ea typeface="Ebrima" pitchFamily="2" charset="0"/>
                <a:cs typeface="Ebrima" pitchFamily="2" charset="0"/>
              </a:rPr>
              <a:t>PART.02</a:t>
            </a:r>
            <a:endParaRPr lang="zh-CN" altLang="en-US" sz="3600" b="1" spc="600" dirty="0">
              <a:latin typeface="Ebrima" pitchFamily="2" charset="0"/>
              <a:cs typeface="Ebrima" pitchFamily="2" charset="0"/>
            </a:endParaRPr>
          </a:p>
        </p:txBody>
      </p:sp>
    </p:spTree>
    <p:extLst>
      <p:ext uri="{BB962C8B-B14F-4D97-AF65-F5344CB8AC3E}">
        <p14:creationId xmlns:p14="http://schemas.microsoft.com/office/powerpoint/2010/main" val="1458263664"/>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4BD0533-62FB-4928-B202-B87CB60DEB4F}"/>
              </a:ext>
            </a:extLst>
          </p:cNvPr>
          <p:cNvSpPr/>
          <p:nvPr/>
        </p:nvSpPr>
        <p:spPr>
          <a:xfrm>
            <a:off x="0" y="0"/>
            <a:ext cx="9144000" cy="256226"/>
          </a:xfrm>
          <a:prstGeom prst="rect">
            <a:avLst/>
          </a:prstGeom>
          <a:solidFill>
            <a:srgbClr val="B3D2EF"/>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a:extLst>
              <a:ext uri="{FF2B5EF4-FFF2-40B4-BE49-F238E27FC236}">
                <a16:creationId xmlns:a16="http://schemas.microsoft.com/office/drawing/2014/main" id="{C5F3892E-917C-4290-ACD4-5544501A54AD}"/>
              </a:ext>
            </a:extLst>
          </p:cNvPr>
          <p:cNvSpPr txBox="1"/>
          <p:nvPr/>
        </p:nvSpPr>
        <p:spPr>
          <a:xfrm>
            <a:off x="2870812" y="9060"/>
            <a:ext cx="3712868" cy="246221"/>
          </a:xfrm>
          <a:prstGeom prst="rect">
            <a:avLst/>
          </a:prstGeom>
          <a:noFill/>
        </p:spPr>
        <p:txBody>
          <a:bodyPr wrap="square" rtlCol="0">
            <a:spAutoFit/>
          </a:bodyPr>
          <a:lstStyle/>
          <a:p>
            <a:r>
              <a:rPr lang="en-US" sz="1000" b="1" spc="600" dirty="0">
                <a:latin typeface="Montserrat" charset="0"/>
                <a:ea typeface="Montserrat" charset="0"/>
                <a:cs typeface="Montserrat" charset="0"/>
              </a:rPr>
              <a:t>WRITE HERE</a:t>
            </a:r>
            <a:r>
              <a:rPr lang="en-US" altLang="zh-CN" sz="1000" b="1" spc="600" dirty="0">
                <a:latin typeface="Montserrat" charset="0"/>
                <a:ea typeface="Montserrat" charset="0"/>
                <a:cs typeface="Montserrat" charset="0"/>
              </a:rPr>
              <a:t>YOUR TITLE</a:t>
            </a:r>
          </a:p>
        </p:txBody>
      </p:sp>
      <p:grpSp>
        <p:nvGrpSpPr>
          <p:cNvPr id="4" name="组合 3">
            <a:extLst>
              <a:ext uri="{FF2B5EF4-FFF2-40B4-BE49-F238E27FC236}">
                <a16:creationId xmlns:a16="http://schemas.microsoft.com/office/drawing/2014/main" id="{A34AE1AE-317F-422D-89BC-F5A1FD19237D}"/>
              </a:ext>
            </a:extLst>
          </p:cNvPr>
          <p:cNvGrpSpPr/>
          <p:nvPr/>
        </p:nvGrpSpPr>
        <p:grpSpPr>
          <a:xfrm>
            <a:off x="2794832" y="966653"/>
            <a:ext cx="1595107" cy="2460838"/>
            <a:chOff x="2379663" y="1279525"/>
            <a:chExt cx="1304926" cy="2095502"/>
          </a:xfrm>
          <a:effectLst/>
        </p:grpSpPr>
        <p:sp>
          <p:nvSpPr>
            <p:cNvPr id="5" name="矩形 4">
              <a:extLst>
                <a:ext uri="{FF2B5EF4-FFF2-40B4-BE49-F238E27FC236}">
                  <a16:creationId xmlns:a16="http://schemas.microsoft.com/office/drawing/2014/main" id="{26F59602-4401-48F1-8CF2-99B5310B5EAC}"/>
                </a:ext>
              </a:extLst>
            </p:cNvPr>
            <p:cNvSpPr/>
            <p:nvPr/>
          </p:nvSpPr>
          <p:spPr>
            <a:xfrm>
              <a:off x="2392363" y="1279525"/>
              <a:ext cx="1282700" cy="1282700"/>
            </a:xfrm>
            <a:prstGeom prst="rect">
              <a:avLst/>
            </a:prstGeom>
            <a:solidFill>
              <a:srgbClr val="B3D2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200" dirty="0">
                <a:solidFill>
                  <a:schemeClr val="bg1"/>
                </a:solidFill>
              </a:endParaRPr>
            </a:p>
          </p:txBody>
        </p:sp>
        <p:sp>
          <p:nvSpPr>
            <p:cNvPr id="6" name="矩形 5">
              <a:extLst>
                <a:ext uri="{FF2B5EF4-FFF2-40B4-BE49-F238E27FC236}">
                  <a16:creationId xmlns:a16="http://schemas.microsoft.com/office/drawing/2014/main" id="{F39C08DC-FE9F-42FB-A0F7-CFE41447FD99}"/>
                </a:ext>
              </a:extLst>
            </p:cNvPr>
            <p:cNvSpPr/>
            <p:nvPr/>
          </p:nvSpPr>
          <p:spPr bwMode="auto">
            <a:xfrm>
              <a:off x="2379663" y="2562227"/>
              <a:ext cx="1304926" cy="812800"/>
            </a:xfrm>
            <a:prstGeom prst="rect">
              <a:avLst/>
            </a:prstGeom>
            <a:solidFill>
              <a:schemeClr val="bg2">
                <a:lumMod val="25000"/>
              </a:schemeClr>
            </a:solidFill>
            <a:ln>
              <a:noFill/>
            </a:ln>
            <a:extLst/>
          </p:spPr>
          <p:txBody>
            <a:bodyPr/>
            <a:lstStyle/>
            <a:p>
              <a:pPr defTabSz="685783">
                <a:defRPr/>
              </a:pPr>
              <a:endParaRPr lang="zh-CN" altLang="en-US" sz="1200">
                <a:solidFill>
                  <a:schemeClr val="bg1"/>
                </a:solidFill>
              </a:endParaRPr>
            </a:p>
          </p:txBody>
        </p:sp>
        <p:grpSp>
          <p:nvGrpSpPr>
            <p:cNvPr id="7" name="Group 20">
              <a:extLst>
                <a:ext uri="{FF2B5EF4-FFF2-40B4-BE49-F238E27FC236}">
                  <a16:creationId xmlns:a16="http://schemas.microsoft.com/office/drawing/2014/main" id="{904DD399-0664-478F-AD6E-2490AFAD1426}"/>
                </a:ext>
              </a:extLst>
            </p:cNvPr>
            <p:cNvGrpSpPr>
              <a:grpSpLocks noChangeAspect="1"/>
            </p:cNvGrpSpPr>
            <p:nvPr/>
          </p:nvGrpSpPr>
          <p:grpSpPr bwMode="auto">
            <a:xfrm>
              <a:off x="2811463" y="1657350"/>
              <a:ext cx="444500" cy="458788"/>
              <a:chOff x="1711" y="1053"/>
              <a:chExt cx="280" cy="289"/>
            </a:xfrm>
          </p:grpSpPr>
          <p:sp>
            <p:nvSpPr>
              <p:cNvPr id="8" name="AutoShape 19">
                <a:extLst>
                  <a:ext uri="{FF2B5EF4-FFF2-40B4-BE49-F238E27FC236}">
                    <a16:creationId xmlns:a16="http://schemas.microsoft.com/office/drawing/2014/main" id="{E45CAD2E-7BF2-4D28-A923-E2DC0E3977B7}"/>
                  </a:ext>
                </a:extLst>
              </p:cNvPr>
              <p:cNvSpPr>
                <a:spLocks noChangeAspect="1" noChangeArrowheads="1" noTextEdit="1"/>
              </p:cNvSpPr>
              <p:nvPr/>
            </p:nvSpPr>
            <p:spPr bwMode="auto">
              <a:xfrm>
                <a:off x="1711" y="1053"/>
                <a:ext cx="280"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377"/>
                <a:endParaRPr lang="zh-CN" altLang="en-US" sz="1200">
                  <a:solidFill>
                    <a:schemeClr val="bg1"/>
                  </a:solidFill>
                </a:endParaRPr>
              </a:p>
            </p:txBody>
          </p:sp>
          <p:sp>
            <p:nvSpPr>
              <p:cNvPr id="9" name="Freeform 21">
                <a:extLst>
                  <a:ext uri="{FF2B5EF4-FFF2-40B4-BE49-F238E27FC236}">
                    <a16:creationId xmlns:a16="http://schemas.microsoft.com/office/drawing/2014/main" id="{B1325C45-6720-4C6E-844E-CB5C299F36DD}"/>
                  </a:ext>
                </a:extLst>
              </p:cNvPr>
              <p:cNvSpPr>
                <a:spLocks/>
              </p:cNvSpPr>
              <p:nvPr/>
            </p:nvSpPr>
            <p:spPr bwMode="auto">
              <a:xfrm>
                <a:off x="1717" y="1053"/>
                <a:ext cx="271" cy="144"/>
              </a:xfrm>
              <a:custGeom>
                <a:avLst/>
                <a:gdLst>
                  <a:gd name="T0" fmla="*/ 197547 w 90"/>
                  <a:gd name="T1" fmla="*/ 80919 h 48"/>
                  <a:gd name="T2" fmla="*/ 110405 w 90"/>
                  <a:gd name="T3" fmla="*/ 4374 h 48"/>
                  <a:gd name="T4" fmla="*/ 91565 w 90"/>
                  <a:gd name="T5" fmla="*/ 4374 h 48"/>
                  <a:gd name="T6" fmla="*/ 4450 w 90"/>
                  <a:gd name="T7" fmla="*/ 80919 h 48"/>
                  <a:gd name="T8" fmla="*/ 4450 w 90"/>
                  <a:gd name="T9" fmla="*/ 100602 h 48"/>
                  <a:gd name="T10" fmla="*/ 13399 w 90"/>
                  <a:gd name="T11" fmla="*/ 102789 h 48"/>
                  <a:gd name="T12" fmla="*/ 22276 w 90"/>
                  <a:gd name="T13" fmla="*/ 100602 h 48"/>
                  <a:gd name="T14" fmla="*/ 101529 w 90"/>
                  <a:gd name="T15" fmla="*/ 30618 h 48"/>
                  <a:gd name="T16" fmla="*/ 179694 w 90"/>
                  <a:gd name="T17" fmla="*/ 100602 h 48"/>
                  <a:gd name="T18" fmla="*/ 197547 w 90"/>
                  <a:gd name="T19" fmla="*/ 100602 h 48"/>
                  <a:gd name="T20" fmla="*/ 197547 w 90"/>
                  <a:gd name="T21" fmla="*/ 80919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0" h="48">
                    <a:moveTo>
                      <a:pt x="88" y="37"/>
                    </a:moveTo>
                    <a:cubicBezTo>
                      <a:pt x="49" y="2"/>
                      <a:pt x="49" y="2"/>
                      <a:pt x="49" y="2"/>
                    </a:cubicBezTo>
                    <a:cubicBezTo>
                      <a:pt x="47" y="0"/>
                      <a:pt x="43" y="0"/>
                      <a:pt x="41" y="2"/>
                    </a:cubicBezTo>
                    <a:cubicBezTo>
                      <a:pt x="2" y="37"/>
                      <a:pt x="2" y="37"/>
                      <a:pt x="2" y="37"/>
                    </a:cubicBezTo>
                    <a:cubicBezTo>
                      <a:pt x="0" y="40"/>
                      <a:pt x="0" y="43"/>
                      <a:pt x="2" y="46"/>
                    </a:cubicBezTo>
                    <a:cubicBezTo>
                      <a:pt x="3" y="47"/>
                      <a:pt x="5" y="47"/>
                      <a:pt x="6" y="47"/>
                    </a:cubicBezTo>
                    <a:cubicBezTo>
                      <a:pt x="8" y="47"/>
                      <a:pt x="9" y="47"/>
                      <a:pt x="10" y="46"/>
                    </a:cubicBezTo>
                    <a:cubicBezTo>
                      <a:pt x="45" y="14"/>
                      <a:pt x="45" y="14"/>
                      <a:pt x="45" y="14"/>
                    </a:cubicBezTo>
                    <a:cubicBezTo>
                      <a:pt x="80" y="46"/>
                      <a:pt x="80" y="46"/>
                      <a:pt x="80" y="46"/>
                    </a:cubicBezTo>
                    <a:cubicBezTo>
                      <a:pt x="82" y="48"/>
                      <a:pt x="86" y="48"/>
                      <a:pt x="88" y="46"/>
                    </a:cubicBezTo>
                    <a:cubicBezTo>
                      <a:pt x="90" y="43"/>
                      <a:pt x="90" y="40"/>
                      <a:pt x="88"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defRPr/>
                </a:pPr>
                <a:endParaRPr lang="zh-CN" altLang="en-US" sz="1200">
                  <a:solidFill>
                    <a:schemeClr val="bg1"/>
                  </a:solidFill>
                </a:endParaRPr>
              </a:p>
            </p:txBody>
          </p:sp>
          <p:sp>
            <p:nvSpPr>
              <p:cNvPr id="10" name="Freeform 22">
                <a:extLst>
                  <a:ext uri="{FF2B5EF4-FFF2-40B4-BE49-F238E27FC236}">
                    <a16:creationId xmlns:a16="http://schemas.microsoft.com/office/drawing/2014/main" id="{541FD904-2EF9-4407-ACE6-DBBC6A17472B}"/>
                  </a:ext>
                </a:extLst>
              </p:cNvPr>
              <p:cNvSpPr>
                <a:spLocks/>
              </p:cNvSpPr>
              <p:nvPr/>
            </p:nvSpPr>
            <p:spPr bwMode="auto">
              <a:xfrm>
                <a:off x="1759" y="1110"/>
                <a:ext cx="187" cy="205"/>
              </a:xfrm>
              <a:custGeom>
                <a:avLst/>
                <a:gdLst>
                  <a:gd name="T0" fmla="*/ 17704340 w 62"/>
                  <a:gd name="T1" fmla="*/ 0 h 68"/>
                  <a:gd name="T2" fmla="*/ 0 w 62"/>
                  <a:gd name="T3" fmla="*/ 15692675 h 68"/>
                  <a:gd name="T4" fmla="*/ 0 w 62"/>
                  <a:gd name="T5" fmla="*/ 30995864 h 68"/>
                  <a:gd name="T6" fmla="*/ 3923806 w 62"/>
                  <a:gd name="T7" fmla="*/ 28219115 h 68"/>
                  <a:gd name="T8" fmla="*/ 3923806 w 62"/>
                  <a:gd name="T9" fmla="*/ 27667273 h 68"/>
                  <a:gd name="T10" fmla="*/ 3369668 w 62"/>
                  <a:gd name="T11" fmla="*/ 24870112 h 68"/>
                  <a:gd name="T12" fmla="*/ 3923806 w 62"/>
                  <a:gd name="T13" fmla="*/ 22072205 h 68"/>
                  <a:gd name="T14" fmla="*/ 15204264 w 62"/>
                  <a:gd name="T15" fmla="*/ 12895757 h 68"/>
                  <a:gd name="T16" fmla="*/ 15204264 w 62"/>
                  <a:gd name="T17" fmla="*/ 12895757 h 68"/>
                  <a:gd name="T18" fmla="*/ 15204264 w 62"/>
                  <a:gd name="T19" fmla="*/ 12895757 h 68"/>
                  <a:gd name="T20" fmla="*/ 18258475 w 62"/>
                  <a:gd name="T21" fmla="*/ 13454280 h 68"/>
                  <a:gd name="T22" fmla="*/ 27222438 w 62"/>
                  <a:gd name="T23" fmla="*/ 24870112 h 68"/>
                  <a:gd name="T24" fmla="*/ 27222438 w 62"/>
                  <a:gd name="T25" fmla="*/ 24870112 h 68"/>
                  <a:gd name="T26" fmla="*/ 26668311 w 62"/>
                  <a:gd name="T27" fmla="*/ 27667273 h 68"/>
                  <a:gd name="T28" fmla="*/ 26668311 w 62"/>
                  <a:gd name="T29" fmla="*/ 27667273 h 68"/>
                  <a:gd name="T30" fmla="*/ 26668311 w 62"/>
                  <a:gd name="T31" fmla="*/ 27667273 h 68"/>
                  <a:gd name="T32" fmla="*/ 15204264 w 62"/>
                  <a:gd name="T33" fmla="*/ 36651736 h 68"/>
                  <a:gd name="T34" fmla="*/ 12395536 w 62"/>
                  <a:gd name="T35" fmla="*/ 36099894 h 68"/>
                  <a:gd name="T36" fmla="*/ 9025621 w 62"/>
                  <a:gd name="T37" fmla="*/ 34413784 h 68"/>
                  <a:gd name="T38" fmla="*/ 9025621 w 62"/>
                  <a:gd name="T39" fmla="*/ 34413784 h 68"/>
                  <a:gd name="T40" fmla="*/ 3369668 w 62"/>
                  <a:gd name="T41" fmla="*/ 38317620 h 68"/>
                  <a:gd name="T42" fmla="*/ 11834705 w 62"/>
                  <a:gd name="T43" fmla="*/ 38317620 h 68"/>
                  <a:gd name="T44" fmla="*/ 11834705 w 62"/>
                  <a:gd name="T45" fmla="*/ 38317620 h 68"/>
                  <a:gd name="T46" fmla="*/ 23299461 w 62"/>
                  <a:gd name="T47" fmla="*/ 38317620 h 68"/>
                  <a:gd name="T48" fmla="*/ 25551831 w 62"/>
                  <a:gd name="T49" fmla="*/ 38317620 h 68"/>
                  <a:gd name="T50" fmla="*/ 32908685 w 62"/>
                  <a:gd name="T51" fmla="*/ 38317620 h 68"/>
                  <a:gd name="T52" fmla="*/ 34023646 w 62"/>
                  <a:gd name="T53" fmla="*/ 37762788 h 68"/>
                  <a:gd name="T54" fmla="*/ 35134085 w 62"/>
                  <a:gd name="T55" fmla="*/ 36099894 h 68"/>
                  <a:gd name="T56" fmla="*/ 35134085 w 62"/>
                  <a:gd name="T57" fmla="*/ 15692675 h 68"/>
                  <a:gd name="T58" fmla="*/ 17704340 w 62"/>
                  <a:gd name="T59" fmla="*/ 0 h 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2" h="68">
                    <a:moveTo>
                      <a:pt x="31" y="0"/>
                    </a:moveTo>
                    <a:cubicBezTo>
                      <a:pt x="0" y="28"/>
                      <a:pt x="0" y="28"/>
                      <a:pt x="0" y="28"/>
                    </a:cubicBezTo>
                    <a:cubicBezTo>
                      <a:pt x="0" y="55"/>
                      <a:pt x="0" y="55"/>
                      <a:pt x="0" y="55"/>
                    </a:cubicBezTo>
                    <a:cubicBezTo>
                      <a:pt x="7" y="50"/>
                      <a:pt x="7" y="50"/>
                      <a:pt x="7" y="50"/>
                    </a:cubicBezTo>
                    <a:cubicBezTo>
                      <a:pt x="7" y="49"/>
                      <a:pt x="7" y="49"/>
                      <a:pt x="7" y="49"/>
                    </a:cubicBezTo>
                    <a:cubicBezTo>
                      <a:pt x="7" y="48"/>
                      <a:pt x="6" y="46"/>
                      <a:pt x="6" y="44"/>
                    </a:cubicBezTo>
                    <a:cubicBezTo>
                      <a:pt x="6" y="42"/>
                      <a:pt x="7" y="41"/>
                      <a:pt x="7" y="39"/>
                    </a:cubicBezTo>
                    <a:cubicBezTo>
                      <a:pt x="9" y="30"/>
                      <a:pt x="18" y="23"/>
                      <a:pt x="27" y="23"/>
                    </a:cubicBezTo>
                    <a:cubicBezTo>
                      <a:pt x="27" y="23"/>
                      <a:pt x="27" y="23"/>
                      <a:pt x="27" y="23"/>
                    </a:cubicBezTo>
                    <a:cubicBezTo>
                      <a:pt x="27" y="23"/>
                      <a:pt x="27" y="23"/>
                      <a:pt x="27" y="23"/>
                    </a:cubicBezTo>
                    <a:cubicBezTo>
                      <a:pt x="29" y="23"/>
                      <a:pt x="30" y="23"/>
                      <a:pt x="32" y="24"/>
                    </a:cubicBezTo>
                    <a:cubicBezTo>
                      <a:pt x="42" y="26"/>
                      <a:pt x="48" y="35"/>
                      <a:pt x="48" y="44"/>
                    </a:cubicBezTo>
                    <a:cubicBezTo>
                      <a:pt x="48" y="44"/>
                      <a:pt x="48" y="44"/>
                      <a:pt x="48" y="44"/>
                    </a:cubicBezTo>
                    <a:cubicBezTo>
                      <a:pt x="48" y="46"/>
                      <a:pt x="48" y="47"/>
                      <a:pt x="47" y="49"/>
                    </a:cubicBezTo>
                    <a:cubicBezTo>
                      <a:pt x="47" y="49"/>
                      <a:pt x="47" y="49"/>
                      <a:pt x="47" y="49"/>
                    </a:cubicBezTo>
                    <a:cubicBezTo>
                      <a:pt x="47" y="49"/>
                      <a:pt x="47" y="49"/>
                      <a:pt x="47" y="49"/>
                    </a:cubicBezTo>
                    <a:cubicBezTo>
                      <a:pt x="45" y="58"/>
                      <a:pt x="37" y="65"/>
                      <a:pt x="27" y="65"/>
                    </a:cubicBezTo>
                    <a:cubicBezTo>
                      <a:pt x="26" y="65"/>
                      <a:pt x="24" y="65"/>
                      <a:pt x="22" y="64"/>
                    </a:cubicBezTo>
                    <a:cubicBezTo>
                      <a:pt x="20" y="64"/>
                      <a:pt x="18" y="63"/>
                      <a:pt x="16" y="61"/>
                    </a:cubicBezTo>
                    <a:cubicBezTo>
                      <a:pt x="16" y="61"/>
                      <a:pt x="16" y="61"/>
                      <a:pt x="16" y="61"/>
                    </a:cubicBezTo>
                    <a:cubicBezTo>
                      <a:pt x="6" y="68"/>
                      <a:pt x="6" y="68"/>
                      <a:pt x="6" y="68"/>
                    </a:cubicBezTo>
                    <a:cubicBezTo>
                      <a:pt x="21" y="68"/>
                      <a:pt x="21" y="68"/>
                      <a:pt x="21" y="68"/>
                    </a:cubicBezTo>
                    <a:cubicBezTo>
                      <a:pt x="21" y="68"/>
                      <a:pt x="21" y="68"/>
                      <a:pt x="21" y="68"/>
                    </a:cubicBezTo>
                    <a:cubicBezTo>
                      <a:pt x="41" y="68"/>
                      <a:pt x="41" y="68"/>
                      <a:pt x="41" y="68"/>
                    </a:cubicBezTo>
                    <a:cubicBezTo>
                      <a:pt x="45" y="68"/>
                      <a:pt x="45" y="68"/>
                      <a:pt x="45" y="68"/>
                    </a:cubicBezTo>
                    <a:cubicBezTo>
                      <a:pt x="58" y="68"/>
                      <a:pt x="58" y="68"/>
                      <a:pt x="58" y="68"/>
                    </a:cubicBezTo>
                    <a:cubicBezTo>
                      <a:pt x="59" y="68"/>
                      <a:pt x="59" y="68"/>
                      <a:pt x="60" y="67"/>
                    </a:cubicBezTo>
                    <a:cubicBezTo>
                      <a:pt x="61" y="67"/>
                      <a:pt x="62" y="66"/>
                      <a:pt x="62" y="64"/>
                    </a:cubicBezTo>
                    <a:cubicBezTo>
                      <a:pt x="62" y="28"/>
                      <a:pt x="62" y="28"/>
                      <a:pt x="62" y="28"/>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1200">
                  <a:solidFill>
                    <a:schemeClr val="bg1"/>
                  </a:solidFill>
                </a:endParaRPr>
              </a:p>
            </p:txBody>
          </p:sp>
          <p:sp>
            <p:nvSpPr>
              <p:cNvPr id="11" name="Freeform 23">
                <a:extLst>
                  <a:ext uri="{FF2B5EF4-FFF2-40B4-BE49-F238E27FC236}">
                    <a16:creationId xmlns:a16="http://schemas.microsoft.com/office/drawing/2014/main" id="{96D9D1E2-EB02-44C7-B287-BE232882FB27}"/>
                  </a:ext>
                </a:extLst>
              </p:cNvPr>
              <p:cNvSpPr>
                <a:spLocks noEditPoints="1"/>
              </p:cNvSpPr>
              <p:nvPr/>
            </p:nvSpPr>
            <p:spPr bwMode="auto">
              <a:xfrm>
                <a:off x="1711" y="1191"/>
                <a:ext cx="181" cy="151"/>
              </a:xfrm>
              <a:custGeom>
                <a:avLst/>
                <a:gdLst>
                  <a:gd name="T0" fmla="*/ 136387 w 60"/>
                  <a:gd name="T1" fmla="*/ 38671 h 50"/>
                  <a:gd name="T2" fmla="*/ 106929 w 60"/>
                  <a:gd name="T3" fmla="*/ 0 h 50"/>
                  <a:gd name="T4" fmla="*/ 97972 w 60"/>
                  <a:gd name="T5" fmla="*/ 0 h 50"/>
                  <a:gd name="T6" fmla="*/ 97972 w 60"/>
                  <a:gd name="T7" fmla="*/ 0 h 50"/>
                  <a:gd name="T8" fmla="*/ 97972 w 60"/>
                  <a:gd name="T9" fmla="*/ 0 h 50"/>
                  <a:gd name="T10" fmla="*/ 58725 w 60"/>
                  <a:gd name="T11" fmla="*/ 29614 h 50"/>
                  <a:gd name="T12" fmla="*/ 56466 w 60"/>
                  <a:gd name="T13" fmla="*/ 38671 h 50"/>
                  <a:gd name="T14" fmla="*/ 58725 w 60"/>
                  <a:gd name="T15" fmla="*/ 49990 h 50"/>
                  <a:gd name="T16" fmla="*/ 58725 w 60"/>
                  <a:gd name="T17" fmla="*/ 49990 h 50"/>
                  <a:gd name="T18" fmla="*/ 45211 w 60"/>
                  <a:gd name="T19" fmla="*/ 60050 h 50"/>
                  <a:gd name="T20" fmla="*/ 42991 w 60"/>
                  <a:gd name="T21" fmla="*/ 62303 h 50"/>
                  <a:gd name="T22" fmla="*/ 4477 w 60"/>
                  <a:gd name="T23" fmla="*/ 89434 h 50"/>
                  <a:gd name="T24" fmla="*/ 0 w 60"/>
                  <a:gd name="T25" fmla="*/ 98748 h 50"/>
                  <a:gd name="T26" fmla="*/ 0 w 60"/>
                  <a:gd name="T27" fmla="*/ 98748 h 50"/>
                  <a:gd name="T28" fmla="*/ 0 w 60"/>
                  <a:gd name="T29" fmla="*/ 100971 h 50"/>
                  <a:gd name="T30" fmla="*/ 2220 w 60"/>
                  <a:gd name="T31" fmla="*/ 107802 h 50"/>
                  <a:gd name="T32" fmla="*/ 2220 w 60"/>
                  <a:gd name="T33" fmla="*/ 107802 h 50"/>
                  <a:gd name="T34" fmla="*/ 13506 w 60"/>
                  <a:gd name="T35" fmla="*/ 114552 h 50"/>
                  <a:gd name="T36" fmla="*/ 13506 w 60"/>
                  <a:gd name="T37" fmla="*/ 114552 h 50"/>
                  <a:gd name="T38" fmla="*/ 13506 w 60"/>
                  <a:gd name="T39" fmla="*/ 114552 h 50"/>
                  <a:gd name="T40" fmla="*/ 20203 w 60"/>
                  <a:gd name="T41" fmla="*/ 112299 h 50"/>
                  <a:gd name="T42" fmla="*/ 22788 w 60"/>
                  <a:gd name="T43" fmla="*/ 110037 h 50"/>
                  <a:gd name="T44" fmla="*/ 22788 w 60"/>
                  <a:gd name="T45" fmla="*/ 110037 h 50"/>
                  <a:gd name="T46" fmla="*/ 54246 w 60"/>
                  <a:gd name="T47" fmla="*/ 87172 h 50"/>
                  <a:gd name="T48" fmla="*/ 56466 w 60"/>
                  <a:gd name="T49" fmla="*/ 84919 h 50"/>
                  <a:gd name="T50" fmla="*/ 75441 w 60"/>
                  <a:gd name="T51" fmla="*/ 73619 h 50"/>
                  <a:gd name="T52" fmla="*/ 75441 w 60"/>
                  <a:gd name="T53" fmla="*/ 73619 h 50"/>
                  <a:gd name="T54" fmla="*/ 88946 w 60"/>
                  <a:gd name="T55" fmla="*/ 78115 h 50"/>
                  <a:gd name="T56" fmla="*/ 97972 w 60"/>
                  <a:gd name="T57" fmla="*/ 80341 h 50"/>
                  <a:gd name="T58" fmla="*/ 97972 w 60"/>
                  <a:gd name="T59" fmla="*/ 80341 h 50"/>
                  <a:gd name="T60" fmla="*/ 136387 w 60"/>
                  <a:gd name="T61" fmla="*/ 47737 h 50"/>
                  <a:gd name="T62" fmla="*/ 136387 w 60"/>
                  <a:gd name="T63" fmla="*/ 47737 h 50"/>
                  <a:gd name="T64" fmla="*/ 136387 w 60"/>
                  <a:gd name="T65" fmla="*/ 47737 h 50"/>
                  <a:gd name="T66" fmla="*/ 136387 w 60"/>
                  <a:gd name="T67" fmla="*/ 38671 h 50"/>
                  <a:gd name="T68" fmla="*/ 40743 w 60"/>
                  <a:gd name="T69" fmla="*/ 91669 h 50"/>
                  <a:gd name="T70" fmla="*/ 40743 w 60"/>
                  <a:gd name="T71" fmla="*/ 89434 h 50"/>
                  <a:gd name="T72" fmla="*/ 40743 w 60"/>
                  <a:gd name="T73" fmla="*/ 91669 h 50"/>
                  <a:gd name="T74" fmla="*/ 20203 w 60"/>
                  <a:gd name="T75" fmla="*/ 105467 h 50"/>
                  <a:gd name="T76" fmla="*/ 15735 w 60"/>
                  <a:gd name="T77" fmla="*/ 107802 h 50"/>
                  <a:gd name="T78" fmla="*/ 9029 w 60"/>
                  <a:gd name="T79" fmla="*/ 103233 h 50"/>
                  <a:gd name="T80" fmla="*/ 6697 w 60"/>
                  <a:gd name="T81" fmla="*/ 98748 h 50"/>
                  <a:gd name="T82" fmla="*/ 11258 w 60"/>
                  <a:gd name="T83" fmla="*/ 91669 h 50"/>
                  <a:gd name="T84" fmla="*/ 31705 w 60"/>
                  <a:gd name="T85" fmla="*/ 78115 h 50"/>
                  <a:gd name="T86" fmla="*/ 36182 w 60"/>
                  <a:gd name="T87" fmla="*/ 75853 h 50"/>
                  <a:gd name="T88" fmla="*/ 42991 w 60"/>
                  <a:gd name="T89" fmla="*/ 80341 h 50"/>
                  <a:gd name="T90" fmla="*/ 45211 w 60"/>
                  <a:gd name="T91" fmla="*/ 84919 h 50"/>
                  <a:gd name="T92" fmla="*/ 40743 w 60"/>
                  <a:gd name="T93" fmla="*/ 91669 h 50"/>
                  <a:gd name="T94" fmla="*/ 97972 w 60"/>
                  <a:gd name="T95" fmla="*/ 64565 h 50"/>
                  <a:gd name="T96" fmla="*/ 73211 w 60"/>
                  <a:gd name="T97" fmla="*/ 38671 h 50"/>
                  <a:gd name="T98" fmla="*/ 97972 w 60"/>
                  <a:gd name="T99" fmla="*/ 11319 h 50"/>
                  <a:gd name="T100" fmla="*/ 125128 w 60"/>
                  <a:gd name="T101" fmla="*/ 38671 h 50"/>
                  <a:gd name="T102" fmla="*/ 97972 w 60"/>
                  <a:gd name="T103" fmla="*/ 64565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 h="50">
                    <a:moveTo>
                      <a:pt x="60" y="17"/>
                    </a:moveTo>
                    <a:cubicBezTo>
                      <a:pt x="60" y="9"/>
                      <a:pt x="55" y="2"/>
                      <a:pt x="47" y="0"/>
                    </a:cubicBezTo>
                    <a:cubicBezTo>
                      <a:pt x="45" y="0"/>
                      <a:pt x="44" y="0"/>
                      <a:pt x="43" y="0"/>
                    </a:cubicBezTo>
                    <a:cubicBezTo>
                      <a:pt x="43" y="0"/>
                      <a:pt x="43" y="0"/>
                      <a:pt x="43" y="0"/>
                    </a:cubicBezTo>
                    <a:cubicBezTo>
                      <a:pt x="43" y="0"/>
                      <a:pt x="43" y="0"/>
                      <a:pt x="43" y="0"/>
                    </a:cubicBezTo>
                    <a:cubicBezTo>
                      <a:pt x="35" y="0"/>
                      <a:pt x="28" y="5"/>
                      <a:pt x="26" y="13"/>
                    </a:cubicBezTo>
                    <a:cubicBezTo>
                      <a:pt x="25" y="15"/>
                      <a:pt x="25" y="16"/>
                      <a:pt x="25" y="17"/>
                    </a:cubicBezTo>
                    <a:cubicBezTo>
                      <a:pt x="25" y="19"/>
                      <a:pt x="26" y="20"/>
                      <a:pt x="26" y="22"/>
                    </a:cubicBezTo>
                    <a:cubicBezTo>
                      <a:pt x="26" y="22"/>
                      <a:pt x="26" y="22"/>
                      <a:pt x="26" y="22"/>
                    </a:cubicBezTo>
                    <a:cubicBezTo>
                      <a:pt x="20" y="26"/>
                      <a:pt x="20" y="26"/>
                      <a:pt x="20" y="26"/>
                    </a:cubicBezTo>
                    <a:cubicBezTo>
                      <a:pt x="19" y="27"/>
                      <a:pt x="19" y="27"/>
                      <a:pt x="19" y="27"/>
                    </a:cubicBezTo>
                    <a:cubicBezTo>
                      <a:pt x="2" y="39"/>
                      <a:pt x="2" y="39"/>
                      <a:pt x="2" y="39"/>
                    </a:cubicBezTo>
                    <a:cubicBezTo>
                      <a:pt x="1" y="40"/>
                      <a:pt x="0" y="42"/>
                      <a:pt x="0" y="43"/>
                    </a:cubicBezTo>
                    <a:cubicBezTo>
                      <a:pt x="0" y="43"/>
                      <a:pt x="0" y="43"/>
                      <a:pt x="0" y="43"/>
                    </a:cubicBezTo>
                    <a:cubicBezTo>
                      <a:pt x="0" y="44"/>
                      <a:pt x="0" y="44"/>
                      <a:pt x="0" y="44"/>
                    </a:cubicBezTo>
                    <a:cubicBezTo>
                      <a:pt x="0" y="45"/>
                      <a:pt x="0" y="46"/>
                      <a:pt x="1" y="47"/>
                    </a:cubicBezTo>
                    <a:cubicBezTo>
                      <a:pt x="1" y="47"/>
                      <a:pt x="1" y="47"/>
                      <a:pt x="1" y="47"/>
                    </a:cubicBezTo>
                    <a:cubicBezTo>
                      <a:pt x="2" y="49"/>
                      <a:pt x="4" y="50"/>
                      <a:pt x="6" y="50"/>
                    </a:cubicBezTo>
                    <a:cubicBezTo>
                      <a:pt x="6" y="50"/>
                      <a:pt x="6" y="50"/>
                      <a:pt x="6" y="50"/>
                    </a:cubicBezTo>
                    <a:cubicBezTo>
                      <a:pt x="6" y="50"/>
                      <a:pt x="6" y="50"/>
                      <a:pt x="6" y="50"/>
                    </a:cubicBezTo>
                    <a:cubicBezTo>
                      <a:pt x="7" y="50"/>
                      <a:pt x="8" y="49"/>
                      <a:pt x="9" y="49"/>
                    </a:cubicBezTo>
                    <a:cubicBezTo>
                      <a:pt x="10" y="48"/>
                      <a:pt x="10" y="48"/>
                      <a:pt x="10" y="48"/>
                    </a:cubicBezTo>
                    <a:cubicBezTo>
                      <a:pt x="10" y="48"/>
                      <a:pt x="10" y="48"/>
                      <a:pt x="10" y="48"/>
                    </a:cubicBezTo>
                    <a:cubicBezTo>
                      <a:pt x="24" y="38"/>
                      <a:pt x="24" y="38"/>
                      <a:pt x="24" y="38"/>
                    </a:cubicBezTo>
                    <a:cubicBezTo>
                      <a:pt x="25" y="37"/>
                      <a:pt x="25" y="37"/>
                      <a:pt x="25" y="37"/>
                    </a:cubicBezTo>
                    <a:cubicBezTo>
                      <a:pt x="33" y="32"/>
                      <a:pt x="33" y="32"/>
                      <a:pt x="33" y="32"/>
                    </a:cubicBezTo>
                    <a:cubicBezTo>
                      <a:pt x="33" y="32"/>
                      <a:pt x="33" y="32"/>
                      <a:pt x="33" y="32"/>
                    </a:cubicBezTo>
                    <a:cubicBezTo>
                      <a:pt x="35" y="33"/>
                      <a:pt x="37" y="34"/>
                      <a:pt x="39" y="34"/>
                    </a:cubicBezTo>
                    <a:cubicBezTo>
                      <a:pt x="40" y="35"/>
                      <a:pt x="42" y="35"/>
                      <a:pt x="43" y="35"/>
                    </a:cubicBezTo>
                    <a:cubicBezTo>
                      <a:pt x="43" y="35"/>
                      <a:pt x="43" y="35"/>
                      <a:pt x="43" y="35"/>
                    </a:cubicBezTo>
                    <a:cubicBezTo>
                      <a:pt x="51" y="35"/>
                      <a:pt x="58" y="29"/>
                      <a:pt x="60" y="21"/>
                    </a:cubicBezTo>
                    <a:cubicBezTo>
                      <a:pt x="60" y="21"/>
                      <a:pt x="60" y="21"/>
                      <a:pt x="60" y="21"/>
                    </a:cubicBezTo>
                    <a:cubicBezTo>
                      <a:pt x="60" y="21"/>
                      <a:pt x="60" y="21"/>
                      <a:pt x="60" y="21"/>
                    </a:cubicBezTo>
                    <a:cubicBezTo>
                      <a:pt x="60" y="20"/>
                      <a:pt x="60" y="19"/>
                      <a:pt x="60" y="17"/>
                    </a:cubicBezTo>
                    <a:close/>
                    <a:moveTo>
                      <a:pt x="18" y="40"/>
                    </a:moveTo>
                    <a:cubicBezTo>
                      <a:pt x="18" y="39"/>
                      <a:pt x="18" y="39"/>
                      <a:pt x="18" y="39"/>
                    </a:cubicBezTo>
                    <a:cubicBezTo>
                      <a:pt x="18" y="40"/>
                      <a:pt x="18" y="40"/>
                      <a:pt x="18" y="40"/>
                    </a:cubicBezTo>
                    <a:cubicBezTo>
                      <a:pt x="9" y="46"/>
                      <a:pt x="9" y="46"/>
                      <a:pt x="9" y="46"/>
                    </a:cubicBezTo>
                    <a:cubicBezTo>
                      <a:pt x="8" y="46"/>
                      <a:pt x="8" y="47"/>
                      <a:pt x="7" y="47"/>
                    </a:cubicBezTo>
                    <a:cubicBezTo>
                      <a:pt x="6" y="47"/>
                      <a:pt x="5" y="46"/>
                      <a:pt x="4" y="45"/>
                    </a:cubicBezTo>
                    <a:cubicBezTo>
                      <a:pt x="4" y="44"/>
                      <a:pt x="3" y="44"/>
                      <a:pt x="3" y="43"/>
                    </a:cubicBezTo>
                    <a:cubicBezTo>
                      <a:pt x="3" y="42"/>
                      <a:pt x="4" y="41"/>
                      <a:pt x="5" y="40"/>
                    </a:cubicBezTo>
                    <a:cubicBezTo>
                      <a:pt x="14" y="34"/>
                      <a:pt x="14" y="34"/>
                      <a:pt x="14" y="34"/>
                    </a:cubicBezTo>
                    <a:cubicBezTo>
                      <a:pt x="15" y="34"/>
                      <a:pt x="16" y="33"/>
                      <a:pt x="16" y="33"/>
                    </a:cubicBezTo>
                    <a:cubicBezTo>
                      <a:pt x="17" y="33"/>
                      <a:pt x="19" y="34"/>
                      <a:pt x="19" y="35"/>
                    </a:cubicBezTo>
                    <a:cubicBezTo>
                      <a:pt x="20" y="35"/>
                      <a:pt x="20" y="36"/>
                      <a:pt x="20" y="37"/>
                    </a:cubicBezTo>
                    <a:cubicBezTo>
                      <a:pt x="20" y="38"/>
                      <a:pt x="19" y="39"/>
                      <a:pt x="18" y="40"/>
                    </a:cubicBezTo>
                    <a:close/>
                    <a:moveTo>
                      <a:pt x="43" y="28"/>
                    </a:moveTo>
                    <a:cubicBezTo>
                      <a:pt x="37" y="28"/>
                      <a:pt x="32" y="23"/>
                      <a:pt x="32" y="17"/>
                    </a:cubicBezTo>
                    <a:cubicBezTo>
                      <a:pt x="32" y="10"/>
                      <a:pt x="37" y="5"/>
                      <a:pt x="43" y="5"/>
                    </a:cubicBezTo>
                    <a:cubicBezTo>
                      <a:pt x="50" y="5"/>
                      <a:pt x="55" y="10"/>
                      <a:pt x="55" y="17"/>
                    </a:cubicBezTo>
                    <a:cubicBezTo>
                      <a:pt x="55" y="23"/>
                      <a:pt x="50" y="28"/>
                      <a:pt x="43"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defRPr/>
                </a:pPr>
                <a:endParaRPr lang="zh-CN" altLang="en-US" sz="1200">
                  <a:solidFill>
                    <a:schemeClr val="bg1"/>
                  </a:solidFill>
                </a:endParaRPr>
              </a:p>
            </p:txBody>
          </p:sp>
          <p:sp>
            <p:nvSpPr>
              <p:cNvPr id="12" name="Freeform 24">
                <a:extLst>
                  <a:ext uri="{FF2B5EF4-FFF2-40B4-BE49-F238E27FC236}">
                    <a16:creationId xmlns:a16="http://schemas.microsoft.com/office/drawing/2014/main" id="{1C78E685-F074-48E2-8ECB-D312BFD51A22}"/>
                  </a:ext>
                </a:extLst>
              </p:cNvPr>
              <p:cNvSpPr>
                <a:spLocks/>
              </p:cNvSpPr>
              <p:nvPr/>
            </p:nvSpPr>
            <p:spPr bwMode="auto">
              <a:xfrm>
                <a:off x="1825" y="1249"/>
                <a:ext cx="43" cy="21"/>
              </a:xfrm>
              <a:custGeom>
                <a:avLst/>
                <a:gdLst>
                  <a:gd name="T0" fmla="*/ 680914 w 14"/>
                  <a:gd name="T1" fmla="*/ 3188646 h 7"/>
                  <a:gd name="T2" fmla="*/ 680914 w 14"/>
                  <a:gd name="T3" fmla="*/ 3188646 h 7"/>
                  <a:gd name="T4" fmla="*/ 3429585 w 14"/>
                  <a:gd name="T5" fmla="*/ 3720087 h 7"/>
                  <a:gd name="T6" fmla="*/ 3429585 w 14"/>
                  <a:gd name="T7" fmla="*/ 3720087 h 7"/>
                  <a:gd name="T8" fmla="*/ 9195396 w 14"/>
                  <a:gd name="T9" fmla="*/ 1062882 h 7"/>
                  <a:gd name="T10" fmla="*/ 9195396 w 14"/>
                  <a:gd name="T11" fmla="*/ 531441 h 7"/>
                  <a:gd name="T12" fmla="*/ 8514522 w 14"/>
                  <a:gd name="T13" fmla="*/ 531441 h 7"/>
                  <a:gd name="T14" fmla="*/ 3429585 w 14"/>
                  <a:gd name="T15" fmla="*/ 2657205 h 7"/>
                  <a:gd name="T16" fmla="*/ 680914 w 14"/>
                  <a:gd name="T17" fmla="*/ 2657205 h 7"/>
                  <a:gd name="T18" fmla="*/ 0 w 14"/>
                  <a:gd name="T19" fmla="*/ 2657205 h 7"/>
                  <a:gd name="T20" fmla="*/ 680914 w 14"/>
                  <a:gd name="T21" fmla="*/ 3188646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7">
                    <a:moveTo>
                      <a:pt x="1" y="6"/>
                    </a:moveTo>
                    <a:cubicBezTo>
                      <a:pt x="1" y="6"/>
                      <a:pt x="1" y="6"/>
                      <a:pt x="1" y="6"/>
                    </a:cubicBezTo>
                    <a:cubicBezTo>
                      <a:pt x="2" y="7"/>
                      <a:pt x="3" y="7"/>
                      <a:pt x="5" y="7"/>
                    </a:cubicBezTo>
                    <a:cubicBezTo>
                      <a:pt x="5" y="7"/>
                      <a:pt x="5" y="7"/>
                      <a:pt x="5" y="7"/>
                    </a:cubicBezTo>
                    <a:cubicBezTo>
                      <a:pt x="9" y="7"/>
                      <a:pt x="12" y="5"/>
                      <a:pt x="13" y="2"/>
                    </a:cubicBezTo>
                    <a:cubicBezTo>
                      <a:pt x="14" y="1"/>
                      <a:pt x="13" y="1"/>
                      <a:pt x="13" y="1"/>
                    </a:cubicBezTo>
                    <a:cubicBezTo>
                      <a:pt x="12" y="0"/>
                      <a:pt x="12" y="1"/>
                      <a:pt x="12" y="1"/>
                    </a:cubicBezTo>
                    <a:cubicBezTo>
                      <a:pt x="11" y="4"/>
                      <a:pt x="8" y="5"/>
                      <a:pt x="5" y="5"/>
                    </a:cubicBezTo>
                    <a:cubicBezTo>
                      <a:pt x="4" y="5"/>
                      <a:pt x="2" y="5"/>
                      <a:pt x="1" y="5"/>
                    </a:cubicBezTo>
                    <a:cubicBezTo>
                      <a:pt x="1" y="4"/>
                      <a:pt x="0" y="5"/>
                      <a:pt x="0" y="5"/>
                    </a:cubicBezTo>
                    <a:cubicBezTo>
                      <a:pt x="0" y="6"/>
                      <a:pt x="0" y="6"/>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1200">
                  <a:solidFill>
                    <a:schemeClr val="bg1"/>
                  </a:solidFill>
                </a:endParaRPr>
              </a:p>
            </p:txBody>
          </p:sp>
        </p:grpSp>
      </p:grpSp>
      <p:grpSp>
        <p:nvGrpSpPr>
          <p:cNvPr id="13" name="组合 12">
            <a:extLst>
              <a:ext uri="{FF2B5EF4-FFF2-40B4-BE49-F238E27FC236}">
                <a16:creationId xmlns:a16="http://schemas.microsoft.com/office/drawing/2014/main" id="{A8E87985-6082-4333-ABE4-DAD0DB1EDF5B}"/>
              </a:ext>
            </a:extLst>
          </p:cNvPr>
          <p:cNvGrpSpPr/>
          <p:nvPr/>
        </p:nvGrpSpPr>
        <p:grpSpPr>
          <a:xfrm>
            <a:off x="4849687" y="950359"/>
            <a:ext cx="1560027" cy="2436609"/>
            <a:chOff x="3898901" y="1293813"/>
            <a:chExt cx="1303338" cy="2074869"/>
          </a:xfrm>
          <a:effectLst/>
        </p:grpSpPr>
        <p:sp>
          <p:nvSpPr>
            <p:cNvPr id="14" name="矩形 13">
              <a:extLst>
                <a:ext uri="{FF2B5EF4-FFF2-40B4-BE49-F238E27FC236}">
                  <a16:creationId xmlns:a16="http://schemas.microsoft.com/office/drawing/2014/main" id="{303B6E49-180B-4155-8CF3-C5A7DF24C7DA}"/>
                </a:ext>
              </a:extLst>
            </p:cNvPr>
            <p:cNvSpPr/>
            <p:nvPr/>
          </p:nvSpPr>
          <p:spPr>
            <a:xfrm>
              <a:off x="3908425" y="1293813"/>
              <a:ext cx="1282700" cy="1282700"/>
            </a:xfrm>
            <a:prstGeom prst="rect">
              <a:avLst/>
            </a:prstGeom>
            <a:solidFill>
              <a:srgbClr val="B3D2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200">
                <a:solidFill>
                  <a:schemeClr val="bg1"/>
                </a:solidFill>
              </a:endParaRPr>
            </a:p>
          </p:txBody>
        </p:sp>
        <p:sp>
          <p:nvSpPr>
            <p:cNvPr id="15" name="矩形 14">
              <a:extLst>
                <a:ext uri="{FF2B5EF4-FFF2-40B4-BE49-F238E27FC236}">
                  <a16:creationId xmlns:a16="http://schemas.microsoft.com/office/drawing/2014/main" id="{6D968CF3-B541-439A-8432-CE34BCFB1A02}"/>
                </a:ext>
              </a:extLst>
            </p:cNvPr>
            <p:cNvSpPr/>
            <p:nvPr/>
          </p:nvSpPr>
          <p:spPr bwMode="auto">
            <a:xfrm>
              <a:off x="3898901" y="2571366"/>
              <a:ext cx="1303338" cy="797316"/>
            </a:xfrm>
            <a:prstGeom prst="rect">
              <a:avLst/>
            </a:prstGeom>
            <a:solidFill>
              <a:schemeClr val="bg2">
                <a:lumMod val="25000"/>
              </a:schemeClr>
            </a:solidFill>
            <a:ln>
              <a:noFill/>
            </a:ln>
            <a:extLst/>
          </p:spPr>
          <p:txBody>
            <a:bodyPr/>
            <a:lstStyle/>
            <a:p>
              <a:pPr defTabSz="685783">
                <a:defRPr/>
              </a:pPr>
              <a:endParaRPr lang="zh-CN" altLang="en-US" sz="1200">
                <a:solidFill>
                  <a:schemeClr val="bg1"/>
                </a:solidFill>
              </a:endParaRPr>
            </a:p>
          </p:txBody>
        </p:sp>
        <p:grpSp>
          <p:nvGrpSpPr>
            <p:cNvPr id="16" name="Group 27">
              <a:extLst>
                <a:ext uri="{FF2B5EF4-FFF2-40B4-BE49-F238E27FC236}">
                  <a16:creationId xmlns:a16="http://schemas.microsoft.com/office/drawing/2014/main" id="{96CBB64E-6D22-46DE-8F3F-6066EA326C6A}"/>
                </a:ext>
              </a:extLst>
            </p:cNvPr>
            <p:cNvGrpSpPr>
              <a:grpSpLocks noChangeAspect="1"/>
            </p:cNvGrpSpPr>
            <p:nvPr/>
          </p:nvGrpSpPr>
          <p:grpSpPr bwMode="auto">
            <a:xfrm>
              <a:off x="4360863" y="1624013"/>
              <a:ext cx="377825" cy="492125"/>
              <a:chOff x="2687" y="1032"/>
              <a:chExt cx="238" cy="310"/>
            </a:xfrm>
          </p:grpSpPr>
          <p:sp>
            <p:nvSpPr>
              <p:cNvPr id="17" name="AutoShape 26">
                <a:extLst>
                  <a:ext uri="{FF2B5EF4-FFF2-40B4-BE49-F238E27FC236}">
                    <a16:creationId xmlns:a16="http://schemas.microsoft.com/office/drawing/2014/main" id="{B164CF7F-B38C-4D60-8770-5671C2928FE8}"/>
                  </a:ext>
                </a:extLst>
              </p:cNvPr>
              <p:cNvSpPr>
                <a:spLocks noChangeAspect="1" noChangeArrowheads="1" noTextEdit="1"/>
              </p:cNvSpPr>
              <p:nvPr/>
            </p:nvSpPr>
            <p:spPr bwMode="auto">
              <a:xfrm>
                <a:off x="2687" y="1032"/>
                <a:ext cx="23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377"/>
                <a:endParaRPr lang="zh-CN" altLang="en-US" sz="1200">
                  <a:solidFill>
                    <a:schemeClr val="bg1"/>
                  </a:solidFill>
                </a:endParaRPr>
              </a:p>
            </p:txBody>
          </p:sp>
          <p:sp>
            <p:nvSpPr>
              <p:cNvPr id="18" name="Freeform 28">
                <a:extLst>
                  <a:ext uri="{FF2B5EF4-FFF2-40B4-BE49-F238E27FC236}">
                    <a16:creationId xmlns:a16="http://schemas.microsoft.com/office/drawing/2014/main" id="{A3721CFC-4080-4888-8540-E7D81CFC9B77}"/>
                  </a:ext>
                </a:extLst>
              </p:cNvPr>
              <p:cNvSpPr>
                <a:spLocks noEditPoints="1"/>
              </p:cNvSpPr>
              <p:nvPr/>
            </p:nvSpPr>
            <p:spPr bwMode="auto">
              <a:xfrm>
                <a:off x="2683" y="1151"/>
                <a:ext cx="242" cy="191"/>
              </a:xfrm>
              <a:custGeom>
                <a:avLst/>
                <a:gdLst>
                  <a:gd name="T0" fmla="*/ 943522 w 61"/>
                  <a:gd name="T1" fmla="*/ 238408 h 48"/>
                  <a:gd name="T2" fmla="*/ 943522 w 61"/>
                  <a:gd name="T3" fmla="*/ 110820 h 48"/>
                  <a:gd name="T4" fmla="*/ 818698 w 61"/>
                  <a:gd name="T5" fmla="*/ 0 h 48"/>
                  <a:gd name="T6" fmla="*/ 109023 w 61"/>
                  <a:gd name="T7" fmla="*/ 0 h 48"/>
                  <a:gd name="T8" fmla="*/ 0 w 61"/>
                  <a:gd name="T9" fmla="*/ 110820 h 48"/>
                  <a:gd name="T10" fmla="*/ 0 w 61"/>
                  <a:gd name="T11" fmla="*/ 631561 h 48"/>
                  <a:gd name="T12" fmla="*/ 109023 w 61"/>
                  <a:gd name="T13" fmla="*/ 758135 h 48"/>
                  <a:gd name="T14" fmla="*/ 818698 w 61"/>
                  <a:gd name="T15" fmla="*/ 758135 h 48"/>
                  <a:gd name="T16" fmla="*/ 943522 w 61"/>
                  <a:gd name="T17" fmla="*/ 631561 h 48"/>
                  <a:gd name="T18" fmla="*/ 943522 w 61"/>
                  <a:gd name="T19" fmla="*/ 599434 h 48"/>
                  <a:gd name="T20" fmla="*/ 787238 w 61"/>
                  <a:gd name="T21" fmla="*/ 599434 h 48"/>
                  <a:gd name="T22" fmla="*/ 787238 w 61"/>
                  <a:gd name="T23" fmla="*/ 535735 h 48"/>
                  <a:gd name="T24" fmla="*/ 943522 w 61"/>
                  <a:gd name="T25" fmla="*/ 535735 h 48"/>
                  <a:gd name="T26" fmla="*/ 943522 w 61"/>
                  <a:gd name="T27" fmla="*/ 456788 h 48"/>
                  <a:gd name="T28" fmla="*/ 787238 w 61"/>
                  <a:gd name="T29" fmla="*/ 456788 h 48"/>
                  <a:gd name="T30" fmla="*/ 787238 w 61"/>
                  <a:gd name="T31" fmla="*/ 393090 h 48"/>
                  <a:gd name="T32" fmla="*/ 943522 w 61"/>
                  <a:gd name="T33" fmla="*/ 393090 h 48"/>
                  <a:gd name="T34" fmla="*/ 943522 w 61"/>
                  <a:gd name="T35" fmla="*/ 301350 h 48"/>
                  <a:gd name="T36" fmla="*/ 787238 w 61"/>
                  <a:gd name="T37" fmla="*/ 301350 h 48"/>
                  <a:gd name="T38" fmla="*/ 787238 w 61"/>
                  <a:gd name="T39" fmla="*/ 238408 h 48"/>
                  <a:gd name="T40" fmla="*/ 943522 w 61"/>
                  <a:gd name="T41" fmla="*/ 238408 h 48"/>
                  <a:gd name="T42" fmla="*/ 511005 w 61"/>
                  <a:gd name="T43" fmla="*/ 440971 h 48"/>
                  <a:gd name="T44" fmla="*/ 511005 w 61"/>
                  <a:gd name="T45" fmla="*/ 519727 h 48"/>
                  <a:gd name="T46" fmla="*/ 463977 w 61"/>
                  <a:gd name="T47" fmla="*/ 551552 h 48"/>
                  <a:gd name="T48" fmla="*/ 416653 w 61"/>
                  <a:gd name="T49" fmla="*/ 519727 h 48"/>
                  <a:gd name="T50" fmla="*/ 416653 w 61"/>
                  <a:gd name="T51" fmla="*/ 440971 h 48"/>
                  <a:gd name="T52" fmla="*/ 370569 w 61"/>
                  <a:gd name="T53" fmla="*/ 349244 h 48"/>
                  <a:gd name="T54" fmla="*/ 463977 w 61"/>
                  <a:gd name="T55" fmla="*/ 254480 h 48"/>
                  <a:gd name="T56" fmla="*/ 557076 w 61"/>
                  <a:gd name="T57" fmla="*/ 349244 h 48"/>
                  <a:gd name="T58" fmla="*/ 511005 w 61"/>
                  <a:gd name="T59" fmla="*/ 440971 h 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 h="48">
                    <a:moveTo>
                      <a:pt x="61" y="15"/>
                    </a:moveTo>
                    <a:cubicBezTo>
                      <a:pt x="61" y="7"/>
                      <a:pt x="61" y="7"/>
                      <a:pt x="61" y="7"/>
                    </a:cubicBezTo>
                    <a:cubicBezTo>
                      <a:pt x="61" y="3"/>
                      <a:pt x="57" y="0"/>
                      <a:pt x="53" y="0"/>
                    </a:cubicBezTo>
                    <a:cubicBezTo>
                      <a:pt x="7" y="0"/>
                      <a:pt x="7" y="0"/>
                      <a:pt x="7" y="0"/>
                    </a:cubicBezTo>
                    <a:cubicBezTo>
                      <a:pt x="3" y="0"/>
                      <a:pt x="0" y="3"/>
                      <a:pt x="0" y="7"/>
                    </a:cubicBezTo>
                    <a:cubicBezTo>
                      <a:pt x="0" y="40"/>
                      <a:pt x="0" y="40"/>
                      <a:pt x="0" y="40"/>
                    </a:cubicBezTo>
                    <a:cubicBezTo>
                      <a:pt x="0" y="44"/>
                      <a:pt x="3" y="48"/>
                      <a:pt x="7" y="48"/>
                    </a:cubicBezTo>
                    <a:cubicBezTo>
                      <a:pt x="53" y="48"/>
                      <a:pt x="53" y="48"/>
                      <a:pt x="53" y="48"/>
                    </a:cubicBezTo>
                    <a:cubicBezTo>
                      <a:pt x="57" y="48"/>
                      <a:pt x="61" y="44"/>
                      <a:pt x="61" y="40"/>
                    </a:cubicBezTo>
                    <a:cubicBezTo>
                      <a:pt x="61" y="38"/>
                      <a:pt x="61" y="38"/>
                      <a:pt x="61" y="38"/>
                    </a:cubicBezTo>
                    <a:cubicBezTo>
                      <a:pt x="51" y="38"/>
                      <a:pt x="51" y="38"/>
                      <a:pt x="51" y="38"/>
                    </a:cubicBezTo>
                    <a:cubicBezTo>
                      <a:pt x="51" y="34"/>
                      <a:pt x="51" y="34"/>
                      <a:pt x="51" y="34"/>
                    </a:cubicBezTo>
                    <a:cubicBezTo>
                      <a:pt x="61" y="34"/>
                      <a:pt x="61" y="34"/>
                      <a:pt x="61" y="34"/>
                    </a:cubicBezTo>
                    <a:cubicBezTo>
                      <a:pt x="61" y="29"/>
                      <a:pt x="61" y="29"/>
                      <a:pt x="61" y="29"/>
                    </a:cubicBezTo>
                    <a:cubicBezTo>
                      <a:pt x="51" y="29"/>
                      <a:pt x="51" y="29"/>
                      <a:pt x="51" y="29"/>
                    </a:cubicBezTo>
                    <a:cubicBezTo>
                      <a:pt x="51" y="25"/>
                      <a:pt x="51" y="25"/>
                      <a:pt x="51" y="25"/>
                    </a:cubicBezTo>
                    <a:cubicBezTo>
                      <a:pt x="61" y="25"/>
                      <a:pt x="61" y="25"/>
                      <a:pt x="61" y="25"/>
                    </a:cubicBezTo>
                    <a:cubicBezTo>
                      <a:pt x="61" y="19"/>
                      <a:pt x="61" y="19"/>
                      <a:pt x="61" y="19"/>
                    </a:cubicBezTo>
                    <a:cubicBezTo>
                      <a:pt x="51" y="19"/>
                      <a:pt x="51" y="19"/>
                      <a:pt x="51" y="19"/>
                    </a:cubicBezTo>
                    <a:cubicBezTo>
                      <a:pt x="51" y="15"/>
                      <a:pt x="51" y="15"/>
                      <a:pt x="51" y="15"/>
                    </a:cubicBezTo>
                    <a:lnTo>
                      <a:pt x="61" y="15"/>
                    </a:lnTo>
                    <a:close/>
                    <a:moveTo>
                      <a:pt x="33" y="28"/>
                    </a:moveTo>
                    <a:cubicBezTo>
                      <a:pt x="33" y="33"/>
                      <a:pt x="33" y="33"/>
                      <a:pt x="33" y="33"/>
                    </a:cubicBezTo>
                    <a:cubicBezTo>
                      <a:pt x="33" y="34"/>
                      <a:pt x="32" y="35"/>
                      <a:pt x="30" y="35"/>
                    </a:cubicBezTo>
                    <a:cubicBezTo>
                      <a:pt x="29" y="35"/>
                      <a:pt x="27" y="34"/>
                      <a:pt x="27" y="33"/>
                    </a:cubicBezTo>
                    <a:cubicBezTo>
                      <a:pt x="27" y="28"/>
                      <a:pt x="27" y="28"/>
                      <a:pt x="27" y="28"/>
                    </a:cubicBezTo>
                    <a:cubicBezTo>
                      <a:pt x="25" y="27"/>
                      <a:pt x="24" y="25"/>
                      <a:pt x="24" y="22"/>
                    </a:cubicBezTo>
                    <a:cubicBezTo>
                      <a:pt x="24" y="19"/>
                      <a:pt x="27" y="16"/>
                      <a:pt x="30" y="16"/>
                    </a:cubicBezTo>
                    <a:cubicBezTo>
                      <a:pt x="34" y="16"/>
                      <a:pt x="36" y="19"/>
                      <a:pt x="36" y="22"/>
                    </a:cubicBezTo>
                    <a:cubicBezTo>
                      <a:pt x="36" y="25"/>
                      <a:pt x="35" y="27"/>
                      <a:pt x="33"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defRPr/>
                </a:pPr>
                <a:endParaRPr lang="zh-CN" altLang="en-US" sz="1200">
                  <a:solidFill>
                    <a:schemeClr val="bg1"/>
                  </a:solidFill>
                </a:endParaRPr>
              </a:p>
            </p:txBody>
          </p:sp>
          <p:sp>
            <p:nvSpPr>
              <p:cNvPr id="19" name="Freeform 29">
                <a:extLst>
                  <a:ext uri="{FF2B5EF4-FFF2-40B4-BE49-F238E27FC236}">
                    <a16:creationId xmlns:a16="http://schemas.microsoft.com/office/drawing/2014/main" id="{3B10EDA5-A69C-46F1-827A-ACE1B949CBFF}"/>
                  </a:ext>
                </a:extLst>
              </p:cNvPr>
              <p:cNvSpPr>
                <a:spLocks/>
              </p:cNvSpPr>
              <p:nvPr/>
            </p:nvSpPr>
            <p:spPr bwMode="auto">
              <a:xfrm>
                <a:off x="2707" y="1036"/>
                <a:ext cx="194" cy="107"/>
              </a:xfrm>
              <a:custGeom>
                <a:avLst/>
                <a:gdLst>
                  <a:gd name="T0" fmla="*/ 120206185 w 49"/>
                  <a:gd name="T1" fmla="*/ 283732855 h 27"/>
                  <a:gd name="T2" fmla="*/ 296133248 w 49"/>
                  <a:gd name="T3" fmla="*/ 106091788 h 27"/>
                  <a:gd name="T4" fmla="*/ 415427079 w 49"/>
                  <a:gd name="T5" fmla="*/ 106091788 h 27"/>
                  <a:gd name="T6" fmla="*/ 592331529 w 49"/>
                  <a:gd name="T7" fmla="*/ 283732855 h 27"/>
                  <a:gd name="T8" fmla="*/ 592331529 w 49"/>
                  <a:gd name="T9" fmla="*/ 405039988 h 27"/>
                  <a:gd name="T10" fmla="*/ 726900449 w 49"/>
                  <a:gd name="T11" fmla="*/ 405039988 h 27"/>
                  <a:gd name="T12" fmla="*/ 726900449 w 49"/>
                  <a:gd name="T13" fmla="*/ 238911260 h 27"/>
                  <a:gd name="T14" fmla="*/ 475918365 w 49"/>
                  <a:gd name="T15" fmla="*/ 0 h 27"/>
                  <a:gd name="T16" fmla="*/ 235702339 w 49"/>
                  <a:gd name="T17" fmla="*/ 0 h 27"/>
                  <a:gd name="T18" fmla="*/ 0 w 49"/>
                  <a:gd name="T19" fmla="*/ 238911260 h 27"/>
                  <a:gd name="T20" fmla="*/ 0 w 49"/>
                  <a:gd name="T21" fmla="*/ 405039988 h 27"/>
                  <a:gd name="T22" fmla="*/ 120206185 w 49"/>
                  <a:gd name="T23" fmla="*/ 405039988 h 27"/>
                  <a:gd name="T24" fmla="*/ 120206185 w 49"/>
                  <a:gd name="T25" fmla="*/ 283732855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 h="27">
                    <a:moveTo>
                      <a:pt x="8" y="19"/>
                    </a:moveTo>
                    <a:cubicBezTo>
                      <a:pt x="8" y="12"/>
                      <a:pt x="14" y="7"/>
                      <a:pt x="20" y="7"/>
                    </a:cubicBezTo>
                    <a:cubicBezTo>
                      <a:pt x="28" y="7"/>
                      <a:pt x="28" y="7"/>
                      <a:pt x="28" y="7"/>
                    </a:cubicBezTo>
                    <a:cubicBezTo>
                      <a:pt x="35" y="7"/>
                      <a:pt x="40" y="12"/>
                      <a:pt x="40" y="19"/>
                    </a:cubicBezTo>
                    <a:cubicBezTo>
                      <a:pt x="40" y="27"/>
                      <a:pt x="40" y="27"/>
                      <a:pt x="40" y="27"/>
                    </a:cubicBezTo>
                    <a:cubicBezTo>
                      <a:pt x="49" y="27"/>
                      <a:pt x="49" y="27"/>
                      <a:pt x="49" y="27"/>
                    </a:cubicBezTo>
                    <a:cubicBezTo>
                      <a:pt x="49" y="16"/>
                      <a:pt x="49" y="16"/>
                      <a:pt x="49" y="16"/>
                    </a:cubicBezTo>
                    <a:cubicBezTo>
                      <a:pt x="49" y="7"/>
                      <a:pt x="41" y="0"/>
                      <a:pt x="32" y="0"/>
                    </a:cubicBezTo>
                    <a:cubicBezTo>
                      <a:pt x="16" y="0"/>
                      <a:pt x="16" y="0"/>
                      <a:pt x="16" y="0"/>
                    </a:cubicBezTo>
                    <a:cubicBezTo>
                      <a:pt x="7" y="0"/>
                      <a:pt x="0" y="7"/>
                      <a:pt x="0" y="16"/>
                    </a:cubicBezTo>
                    <a:cubicBezTo>
                      <a:pt x="0" y="27"/>
                      <a:pt x="0" y="27"/>
                      <a:pt x="0" y="27"/>
                    </a:cubicBezTo>
                    <a:cubicBezTo>
                      <a:pt x="8" y="27"/>
                      <a:pt x="8" y="27"/>
                      <a:pt x="8" y="27"/>
                    </a:cubicBezTo>
                    <a:lnTo>
                      <a:pt x="8"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1200">
                  <a:solidFill>
                    <a:schemeClr val="bg1"/>
                  </a:solidFill>
                </a:endParaRPr>
              </a:p>
            </p:txBody>
          </p:sp>
        </p:grpSp>
      </p:grpSp>
      <p:grpSp>
        <p:nvGrpSpPr>
          <p:cNvPr id="20" name="组合 19">
            <a:extLst>
              <a:ext uri="{FF2B5EF4-FFF2-40B4-BE49-F238E27FC236}">
                <a16:creationId xmlns:a16="http://schemas.microsoft.com/office/drawing/2014/main" id="{09BDF7D7-FCD7-40B5-B72C-88C96A23BB53}"/>
              </a:ext>
            </a:extLst>
          </p:cNvPr>
          <p:cNvGrpSpPr/>
          <p:nvPr/>
        </p:nvGrpSpPr>
        <p:grpSpPr>
          <a:xfrm>
            <a:off x="6839922" y="944303"/>
            <a:ext cx="1560924" cy="2438464"/>
            <a:chOff x="5430838" y="1293813"/>
            <a:chExt cx="1304925" cy="2076449"/>
          </a:xfrm>
          <a:effectLst/>
        </p:grpSpPr>
        <p:sp>
          <p:nvSpPr>
            <p:cNvPr id="21" name="矩形 20">
              <a:extLst>
                <a:ext uri="{FF2B5EF4-FFF2-40B4-BE49-F238E27FC236}">
                  <a16:creationId xmlns:a16="http://schemas.microsoft.com/office/drawing/2014/main" id="{1D942603-9C77-4D9C-A2BF-2A9D8ADA5178}"/>
                </a:ext>
              </a:extLst>
            </p:cNvPr>
            <p:cNvSpPr/>
            <p:nvPr/>
          </p:nvSpPr>
          <p:spPr>
            <a:xfrm>
              <a:off x="5445125" y="1293813"/>
              <a:ext cx="1282700" cy="1282700"/>
            </a:xfrm>
            <a:prstGeom prst="rect">
              <a:avLst/>
            </a:prstGeom>
            <a:solidFill>
              <a:srgbClr val="B3D2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200" dirty="0">
                <a:solidFill>
                  <a:schemeClr val="bg1"/>
                </a:solidFill>
              </a:endParaRPr>
            </a:p>
          </p:txBody>
        </p:sp>
        <p:sp>
          <p:nvSpPr>
            <p:cNvPr id="22" name="矩形 21">
              <a:extLst>
                <a:ext uri="{FF2B5EF4-FFF2-40B4-BE49-F238E27FC236}">
                  <a16:creationId xmlns:a16="http://schemas.microsoft.com/office/drawing/2014/main" id="{71D05442-2509-4F3D-AD6C-4B6DDB597A91}"/>
                </a:ext>
              </a:extLst>
            </p:cNvPr>
            <p:cNvSpPr/>
            <p:nvPr/>
          </p:nvSpPr>
          <p:spPr bwMode="auto">
            <a:xfrm>
              <a:off x="5430838" y="2582862"/>
              <a:ext cx="1304925" cy="787400"/>
            </a:xfrm>
            <a:prstGeom prst="rect">
              <a:avLst/>
            </a:prstGeom>
            <a:solidFill>
              <a:schemeClr val="bg2">
                <a:lumMod val="25000"/>
              </a:schemeClr>
            </a:solidFill>
            <a:ln>
              <a:noFill/>
            </a:ln>
            <a:effectLst/>
            <a:extLst/>
          </p:spPr>
          <p:txBody>
            <a:bodyPr/>
            <a:lstStyle/>
            <a:p>
              <a:pPr defTabSz="685783">
                <a:defRPr/>
              </a:pPr>
              <a:endParaRPr lang="zh-CN" altLang="en-US" sz="1200">
                <a:solidFill>
                  <a:schemeClr val="bg1"/>
                </a:solidFill>
              </a:endParaRPr>
            </a:p>
          </p:txBody>
        </p:sp>
        <p:grpSp>
          <p:nvGrpSpPr>
            <p:cNvPr id="23" name="组合 75">
              <a:extLst>
                <a:ext uri="{FF2B5EF4-FFF2-40B4-BE49-F238E27FC236}">
                  <a16:creationId xmlns:a16="http://schemas.microsoft.com/office/drawing/2014/main" id="{27706426-2742-4837-8770-5DB30636642C}"/>
                </a:ext>
              </a:extLst>
            </p:cNvPr>
            <p:cNvGrpSpPr>
              <a:grpSpLocks/>
            </p:cNvGrpSpPr>
            <p:nvPr/>
          </p:nvGrpSpPr>
          <p:grpSpPr bwMode="auto">
            <a:xfrm>
              <a:off x="5856288" y="1698625"/>
              <a:ext cx="473075" cy="417513"/>
              <a:chOff x="5856288" y="1698625"/>
              <a:chExt cx="473076" cy="417513"/>
            </a:xfrm>
          </p:grpSpPr>
          <p:sp>
            <p:nvSpPr>
              <p:cNvPr id="24" name="Freeform 5">
                <a:extLst>
                  <a:ext uri="{FF2B5EF4-FFF2-40B4-BE49-F238E27FC236}">
                    <a16:creationId xmlns:a16="http://schemas.microsoft.com/office/drawing/2014/main" id="{978DD193-5593-4E39-B98F-2D5581EC7EAF}"/>
                  </a:ext>
                </a:extLst>
              </p:cNvPr>
              <p:cNvSpPr>
                <a:spLocks noEditPoints="1"/>
              </p:cNvSpPr>
              <p:nvPr/>
            </p:nvSpPr>
            <p:spPr bwMode="auto">
              <a:xfrm>
                <a:off x="6007100" y="1793875"/>
                <a:ext cx="322264" cy="322263"/>
              </a:xfrm>
              <a:custGeom>
                <a:avLst/>
                <a:gdLst>
                  <a:gd name="T0" fmla="*/ 6 w 51"/>
                  <a:gd name="T1" fmla="*/ 13 h 51"/>
                  <a:gd name="T2" fmla="*/ 7 w 51"/>
                  <a:gd name="T3" fmla="*/ 17 h 51"/>
                  <a:gd name="T4" fmla="*/ 4 w 51"/>
                  <a:gd name="T5" fmla="*/ 18 h 51"/>
                  <a:gd name="T6" fmla="*/ 1 w 51"/>
                  <a:gd name="T7" fmla="*/ 20 h 51"/>
                  <a:gd name="T8" fmla="*/ 2 w 51"/>
                  <a:gd name="T9" fmla="*/ 24 h 51"/>
                  <a:gd name="T10" fmla="*/ 5 w 51"/>
                  <a:gd name="T11" fmla="*/ 27 h 51"/>
                  <a:gd name="T12" fmla="*/ 3 w 51"/>
                  <a:gd name="T13" fmla="*/ 30 h 51"/>
                  <a:gd name="T14" fmla="*/ 1 w 51"/>
                  <a:gd name="T15" fmla="*/ 34 h 51"/>
                  <a:gd name="T16" fmla="*/ 5 w 51"/>
                  <a:gd name="T17" fmla="*/ 36 h 51"/>
                  <a:gd name="T18" fmla="*/ 8 w 51"/>
                  <a:gd name="T19" fmla="*/ 37 h 51"/>
                  <a:gd name="T20" fmla="*/ 8 w 51"/>
                  <a:gd name="T21" fmla="*/ 41 h 51"/>
                  <a:gd name="T22" fmla="*/ 8 w 51"/>
                  <a:gd name="T23" fmla="*/ 45 h 51"/>
                  <a:gd name="T24" fmla="*/ 13 w 51"/>
                  <a:gd name="T25" fmla="*/ 45 h 51"/>
                  <a:gd name="T26" fmla="*/ 17 w 51"/>
                  <a:gd name="T27" fmla="*/ 45 h 51"/>
                  <a:gd name="T28" fmla="*/ 18 w 51"/>
                  <a:gd name="T29" fmla="*/ 48 h 51"/>
                  <a:gd name="T30" fmla="*/ 20 w 51"/>
                  <a:gd name="T31" fmla="*/ 51 h 51"/>
                  <a:gd name="T32" fmla="*/ 24 w 51"/>
                  <a:gd name="T33" fmla="*/ 49 h 51"/>
                  <a:gd name="T34" fmla="*/ 28 w 51"/>
                  <a:gd name="T35" fmla="*/ 47 h 51"/>
                  <a:gd name="T36" fmla="*/ 30 w 51"/>
                  <a:gd name="T37" fmla="*/ 49 h 51"/>
                  <a:gd name="T38" fmla="*/ 34 w 51"/>
                  <a:gd name="T39" fmla="*/ 50 h 51"/>
                  <a:gd name="T40" fmla="*/ 36 w 51"/>
                  <a:gd name="T41" fmla="*/ 47 h 51"/>
                  <a:gd name="T42" fmla="*/ 38 w 51"/>
                  <a:gd name="T43" fmla="*/ 43 h 51"/>
                  <a:gd name="T44" fmla="*/ 41 w 51"/>
                  <a:gd name="T45" fmla="*/ 44 h 51"/>
                  <a:gd name="T46" fmla="*/ 45 w 51"/>
                  <a:gd name="T47" fmla="*/ 43 h 51"/>
                  <a:gd name="T48" fmla="*/ 45 w 51"/>
                  <a:gd name="T49" fmla="*/ 39 h 51"/>
                  <a:gd name="T50" fmla="*/ 45 w 51"/>
                  <a:gd name="T51" fmla="*/ 35 h 51"/>
                  <a:gd name="T52" fmla="*/ 48 w 51"/>
                  <a:gd name="T53" fmla="*/ 34 h 51"/>
                  <a:gd name="T54" fmla="*/ 51 w 51"/>
                  <a:gd name="T55" fmla="*/ 31 h 51"/>
                  <a:gd name="T56" fmla="*/ 49 w 51"/>
                  <a:gd name="T57" fmla="*/ 27 h 51"/>
                  <a:gd name="T58" fmla="*/ 47 w 51"/>
                  <a:gd name="T59" fmla="*/ 24 h 51"/>
                  <a:gd name="T60" fmla="*/ 49 w 51"/>
                  <a:gd name="T61" fmla="*/ 22 h 51"/>
                  <a:gd name="T62" fmla="*/ 50 w 51"/>
                  <a:gd name="T63" fmla="*/ 18 h 51"/>
                  <a:gd name="T64" fmla="*/ 47 w 51"/>
                  <a:gd name="T65" fmla="*/ 15 h 51"/>
                  <a:gd name="T66" fmla="*/ 43 w 51"/>
                  <a:gd name="T67" fmla="*/ 14 h 51"/>
                  <a:gd name="T68" fmla="*/ 44 w 51"/>
                  <a:gd name="T69" fmla="*/ 11 h 51"/>
                  <a:gd name="T70" fmla="*/ 43 w 51"/>
                  <a:gd name="T71" fmla="*/ 7 h 51"/>
                  <a:gd name="T72" fmla="*/ 39 w 51"/>
                  <a:gd name="T73" fmla="*/ 6 h 51"/>
                  <a:gd name="T74" fmla="*/ 35 w 51"/>
                  <a:gd name="T75" fmla="*/ 7 h 51"/>
                  <a:gd name="T76" fmla="*/ 34 w 51"/>
                  <a:gd name="T77" fmla="*/ 4 h 51"/>
                  <a:gd name="T78" fmla="*/ 31 w 51"/>
                  <a:gd name="T79" fmla="*/ 1 h 51"/>
                  <a:gd name="T80" fmla="*/ 27 w 51"/>
                  <a:gd name="T81" fmla="*/ 2 h 51"/>
                  <a:gd name="T82" fmla="*/ 24 w 51"/>
                  <a:gd name="T83" fmla="*/ 5 h 51"/>
                  <a:gd name="T84" fmla="*/ 22 w 51"/>
                  <a:gd name="T85" fmla="*/ 3 h 51"/>
                  <a:gd name="T86" fmla="*/ 18 w 51"/>
                  <a:gd name="T87" fmla="*/ 1 h 51"/>
                  <a:gd name="T88" fmla="*/ 15 w 51"/>
                  <a:gd name="T89" fmla="*/ 5 h 51"/>
                  <a:gd name="T90" fmla="*/ 14 w 51"/>
                  <a:gd name="T91" fmla="*/ 8 h 51"/>
                  <a:gd name="T92" fmla="*/ 11 w 51"/>
                  <a:gd name="T93" fmla="*/ 8 h 51"/>
                  <a:gd name="T94" fmla="*/ 7 w 51"/>
                  <a:gd name="T95" fmla="*/ 8 h 51"/>
                  <a:gd name="T96" fmla="*/ 6 w 51"/>
                  <a:gd name="T97" fmla="*/ 13 h 51"/>
                  <a:gd name="T98" fmla="*/ 21 w 51"/>
                  <a:gd name="T99" fmla="*/ 12 h 51"/>
                  <a:gd name="T100" fmla="*/ 40 w 51"/>
                  <a:gd name="T101" fmla="*/ 21 h 51"/>
                  <a:gd name="T102" fmla="*/ 30 w 51"/>
                  <a:gd name="T103" fmla="*/ 40 h 51"/>
                  <a:gd name="T104" fmla="*/ 12 w 51"/>
                  <a:gd name="T105" fmla="*/ 30 h 51"/>
                  <a:gd name="T106" fmla="*/ 21 w 51"/>
                  <a:gd name="T107"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51">
                    <a:moveTo>
                      <a:pt x="6" y="13"/>
                    </a:moveTo>
                    <a:cubicBezTo>
                      <a:pt x="7" y="14"/>
                      <a:pt x="7" y="16"/>
                      <a:pt x="7" y="17"/>
                    </a:cubicBezTo>
                    <a:cubicBezTo>
                      <a:pt x="6" y="17"/>
                      <a:pt x="5" y="18"/>
                      <a:pt x="4" y="18"/>
                    </a:cubicBezTo>
                    <a:cubicBezTo>
                      <a:pt x="2" y="17"/>
                      <a:pt x="1" y="18"/>
                      <a:pt x="1" y="20"/>
                    </a:cubicBezTo>
                    <a:cubicBezTo>
                      <a:pt x="0" y="22"/>
                      <a:pt x="1" y="24"/>
                      <a:pt x="2" y="24"/>
                    </a:cubicBezTo>
                    <a:cubicBezTo>
                      <a:pt x="4" y="24"/>
                      <a:pt x="5" y="27"/>
                      <a:pt x="5" y="27"/>
                    </a:cubicBezTo>
                    <a:cubicBezTo>
                      <a:pt x="5" y="28"/>
                      <a:pt x="4" y="29"/>
                      <a:pt x="3" y="30"/>
                    </a:cubicBezTo>
                    <a:cubicBezTo>
                      <a:pt x="1" y="30"/>
                      <a:pt x="1" y="32"/>
                      <a:pt x="1" y="34"/>
                    </a:cubicBezTo>
                    <a:cubicBezTo>
                      <a:pt x="2" y="35"/>
                      <a:pt x="3" y="37"/>
                      <a:pt x="5" y="36"/>
                    </a:cubicBezTo>
                    <a:cubicBezTo>
                      <a:pt x="6" y="36"/>
                      <a:pt x="7" y="36"/>
                      <a:pt x="8" y="37"/>
                    </a:cubicBezTo>
                    <a:cubicBezTo>
                      <a:pt x="8" y="37"/>
                      <a:pt x="9" y="40"/>
                      <a:pt x="8" y="41"/>
                    </a:cubicBezTo>
                    <a:cubicBezTo>
                      <a:pt x="7" y="42"/>
                      <a:pt x="7" y="44"/>
                      <a:pt x="8" y="45"/>
                    </a:cubicBezTo>
                    <a:cubicBezTo>
                      <a:pt x="10" y="46"/>
                      <a:pt x="12" y="46"/>
                      <a:pt x="13" y="45"/>
                    </a:cubicBezTo>
                    <a:cubicBezTo>
                      <a:pt x="14" y="44"/>
                      <a:pt x="16" y="45"/>
                      <a:pt x="17" y="45"/>
                    </a:cubicBezTo>
                    <a:cubicBezTo>
                      <a:pt x="18" y="45"/>
                      <a:pt x="18" y="46"/>
                      <a:pt x="18" y="48"/>
                    </a:cubicBezTo>
                    <a:cubicBezTo>
                      <a:pt x="17" y="49"/>
                      <a:pt x="19" y="51"/>
                      <a:pt x="20" y="51"/>
                    </a:cubicBezTo>
                    <a:cubicBezTo>
                      <a:pt x="22" y="51"/>
                      <a:pt x="24" y="51"/>
                      <a:pt x="24" y="49"/>
                    </a:cubicBezTo>
                    <a:cubicBezTo>
                      <a:pt x="24" y="48"/>
                      <a:pt x="27" y="47"/>
                      <a:pt x="28" y="47"/>
                    </a:cubicBezTo>
                    <a:cubicBezTo>
                      <a:pt x="28" y="47"/>
                      <a:pt x="29" y="48"/>
                      <a:pt x="30" y="49"/>
                    </a:cubicBezTo>
                    <a:cubicBezTo>
                      <a:pt x="30" y="50"/>
                      <a:pt x="32" y="51"/>
                      <a:pt x="34" y="50"/>
                    </a:cubicBezTo>
                    <a:cubicBezTo>
                      <a:pt x="35" y="50"/>
                      <a:pt x="37" y="48"/>
                      <a:pt x="36" y="47"/>
                    </a:cubicBezTo>
                    <a:cubicBezTo>
                      <a:pt x="36" y="46"/>
                      <a:pt x="37" y="44"/>
                      <a:pt x="38" y="43"/>
                    </a:cubicBezTo>
                    <a:cubicBezTo>
                      <a:pt x="38" y="43"/>
                      <a:pt x="40" y="43"/>
                      <a:pt x="41" y="44"/>
                    </a:cubicBezTo>
                    <a:cubicBezTo>
                      <a:pt x="42" y="45"/>
                      <a:pt x="44" y="44"/>
                      <a:pt x="45" y="43"/>
                    </a:cubicBezTo>
                    <a:cubicBezTo>
                      <a:pt x="46" y="42"/>
                      <a:pt x="46" y="40"/>
                      <a:pt x="45" y="39"/>
                    </a:cubicBezTo>
                    <a:cubicBezTo>
                      <a:pt x="44" y="38"/>
                      <a:pt x="45" y="35"/>
                      <a:pt x="45" y="35"/>
                    </a:cubicBezTo>
                    <a:cubicBezTo>
                      <a:pt x="45" y="34"/>
                      <a:pt x="47" y="34"/>
                      <a:pt x="48" y="34"/>
                    </a:cubicBezTo>
                    <a:cubicBezTo>
                      <a:pt x="49" y="34"/>
                      <a:pt x="51" y="33"/>
                      <a:pt x="51" y="31"/>
                    </a:cubicBezTo>
                    <a:cubicBezTo>
                      <a:pt x="51" y="29"/>
                      <a:pt x="51" y="28"/>
                      <a:pt x="49" y="27"/>
                    </a:cubicBezTo>
                    <a:cubicBezTo>
                      <a:pt x="48" y="27"/>
                      <a:pt x="47" y="25"/>
                      <a:pt x="47" y="24"/>
                    </a:cubicBezTo>
                    <a:cubicBezTo>
                      <a:pt x="47" y="23"/>
                      <a:pt x="48" y="22"/>
                      <a:pt x="49" y="22"/>
                    </a:cubicBezTo>
                    <a:cubicBezTo>
                      <a:pt x="50" y="21"/>
                      <a:pt x="51" y="20"/>
                      <a:pt x="50" y="18"/>
                    </a:cubicBezTo>
                    <a:cubicBezTo>
                      <a:pt x="50" y="16"/>
                      <a:pt x="48" y="15"/>
                      <a:pt x="47" y="15"/>
                    </a:cubicBezTo>
                    <a:cubicBezTo>
                      <a:pt x="46" y="16"/>
                      <a:pt x="44" y="14"/>
                      <a:pt x="43" y="14"/>
                    </a:cubicBezTo>
                    <a:cubicBezTo>
                      <a:pt x="43" y="13"/>
                      <a:pt x="43" y="12"/>
                      <a:pt x="44" y="11"/>
                    </a:cubicBezTo>
                    <a:cubicBezTo>
                      <a:pt x="45" y="10"/>
                      <a:pt x="44" y="8"/>
                      <a:pt x="43" y="7"/>
                    </a:cubicBezTo>
                    <a:cubicBezTo>
                      <a:pt x="42" y="5"/>
                      <a:pt x="40" y="5"/>
                      <a:pt x="39" y="6"/>
                    </a:cubicBezTo>
                    <a:cubicBezTo>
                      <a:pt x="38" y="7"/>
                      <a:pt x="35" y="7"/>
                      <a:pt x="35" y="7"/>
                    </a:cubicBezTo>
                    <a:cubicBezTo>
                      <a:pt x="34" y="6"/>
                      <a:pt x="34" y="5"/>
                      <a:pt x="34" y="4"/>
                    </a:cubicBezTo>
                    <a:cubicBezTo>
                      <a:pt x="34" y="2"/>
                      <a:pt x="33" y="1"/>
                      <a:pt x="31" y="1"/>
                    </a:cubicBezTo>
                    <a:cubicBezTo>
                      <a:pt x="29" y="0"/>
                      <a:pt x="28" y="1"/>
                      <a:pt x="27" y="2"/>
                    </a:cubicBezTo>
                    <a:cubicBezTo>
                      <a:pt x="27" y="4"/>
                      <a:pt x="25" y="5"/>
                      <a:pt x="24" y="5"/>
                    </a:cubicBezTo>
                    <a:cubicBezTo>
                      <a:pt x="23" y="5"/>
                      <a:pt x="22" y="4"/>
                      <a:pt x="22" y="3"/>
                    </a:cubicBezTo>
                    <a:cubicBezTo>
                      <a:pt x="21" y="1"/>
                      <a:pt x="20" y="1"/>
                      <a:pt x="18" y="1"/>
                    </a:cubicBezTo>
                    <a:cubicBezTo>
                      <a:pt x="16" y="2"/>
                      <a:pt x="15" y="3"/>
                      <a:pt x="15" y="5"/>
                    </a:cubicBezTo>
                    <a:cubicBezTo>
                      <a:pt x="16" y="6"/>
                      <a:pt x="14" y="8"/>
                      <a:pt x="14" y="8"/>
                    </a:cubicBezTo>
                    <a:cubicBezTo>
                      <a:pt x="13" y="9"/>
                      <a:pt x="12" y="9"/>
                      <a:pt x="11" y="8"/>
                    </a:cubicBezTo>
                    <a:cubicBezTo>
                      <a:pt x="10" y="7"/>
                      <a:pt x="8" y="7"/>
                      <a:pt x="7" y="8"/>
                    </a:cubicBezTo>
                    <a:cubicBezTo>
                      <a:pt x="5" y="10"/>
                      <a:pt x="5" y="12"/>
                      <a:pt x="6" y="13"/>
                    </a:cubicBezTo>
                    <a:close/>
                    <a:moveTo>
                      <a:pt x="21" y="12"/>
                    </a:moveTo>
                    <a:cubicBezTo>
                      <a:pt x="29" y="9"/>
                      <a:pt x="37" y="13"/>
                      <a:pt x="40" y="21"/>
                    </a:cubicBezTo>
                    <a:cubicBezTo>
                      <a:pt x="42" y="29"/>
                      <a:pt x="38" y="37"/>
                      <a:pt x="30" y="40"/>
                    </a:cubicBezTo>
                    <a:cubicBezTo>
                      <a:pt x="23" y="42"/>
                      <a:pt x="14" y="38"/>
                      <a:pt x="12" y="30"/>
                    </a:cubicBezTo>
                    <a:cubicBezTo>
                      <a:pt x="9" y="23"/>
                      <a:pt x="13" y="14"/>
                      <a:pt x="21"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defRPr/>
                </a:pPr>
                <a:endParaRPr lang="zh-CN" altLang="en-US" sz="1200">
                  <a:solidFill>
                    <a:schemeClr val="bg1"/>
                  </a:solidFill>
                </a:endParaRPr>
              </a:p>
            </p:txBody>
          </p:sp>
          <p:sp>
            <p:nvSpPr>
              <p:cNvPr id="25" name="Freeform 6">
                <a:extLst>
                  <a:ext uri="{FF2B5EF4-FFF2-40B4-BE49-F238E27FC236}">
                    <a16:creationId xmlns:a16="http://schemas.microsoft.com/office/drawing/2014/main" id="{41C1C89A-7813-4B04-9C07-B28E036F72E5}"/>
                  </a:ext>
                </a:extLst>
              </p:cNvPr>
              <p:cNvSpPr>
                <a:spLocks noEditPoints="1"/>
              </p:cNvSpPr>
              <p:nvPr/>
            </p:nvSpPr>
            <p:spPr bwMode="auto">
              <a:xfrm>
                <a:off x="5856288" y="1698625"/>
                <a:ext cx="207963" cy="209550"/>
              </a:xfrm>
              <a:custGeom>
                <a:avLst/>
                <a:gdLst>
                  <a:gd name="T0" fmla="*/ 2147483647 w 33"/>
                  <a:gd name="T1" fmla="*/ 2147483647 h 33"/>
                  <a:gd name="T2" fmla="*/ 2147483647 w 33"/>
                  <a:gd name="T3" fmla="*/ 2147483647 h 33"/>
                  <a:gd name="T4" fmla="*/ 2147483647 w 33"/>
                  <a:gd name="T5" fmla="*/ 2147483647 h 33"/>
                  <a:gd name="T6" fmla="*/ 0 w 33"/>
                  <a:gd name="T7" fmla="*/ 2147483647 h 33"/>
                  <a:gd name="T8" fmla="*/ 2147483647 w 33"/>
                  <a:gd name="T9" fmla="*/ 2147483647 h 33"/>
                  <a:gd name="T10" fmla="*/ 2147483647 w 33"/>
                  <a:gd name="T11" fmla="*/ 2147483647 h 33"/>
                  <a:gd name="T12" fmla="*/ 2147483647 w 33"/>
                  <a:gd name="T13" fmla="*/ 2147483647 h 33"/>
                  <a:gd name="T14" fmla="*/ 0 w 33"/>
                  <a:gd name="T15" fmla="*/ 2147483647 h 33"/>
                  <a:gd name="T16" fmla="*/ 2147483647 w 33"/>
                  <a:gd name="T17" fmla="*/ 2147483647 h 33"/>
                  <a:gd name="T18" fmla="*/ 2147483647 w 33"/>
                  <a:gd name="T19" fmla="*/ 2147483647 h 33"/>
                  <a:gd name="T20" fmla="*/ 2147483647 w 33"/>
                  <a:gd name="T21" fmla="*/ 2147483647 h 33"/>
                  <a:gd name="T22" fmla="*/ 2147483647 w 33"/>
                  <a:gd name="T23" fmla="*/ 2147483647 h 33"/>
                  <a:gd name="T24" fmla="*/ 2147483647 w 33"/>
                  <a:gd name="T25" fmla="*/ 2147483647 h 33"/>
                  <a:gd name="T26" fmla="*/ 2147483647 w 33"/>
                  <a:gd name="T27" fmla="*/ 2147483647 h 33"/>
                  <a:gd name="T28" fmla="*/ 2147483647 w 33"/>
                  <a:gd name="T29" fmla="*/ 2147483647 h 33"/>
                  <a:gd name="T30" fmla="*/ 2147483647 w 33"/>
                  <a:gd name="T31" fmla="*/ 2147483647 h 33"/>
                  <a:gd name="T32" fmla="*/ 2147483647 w 33"/>
                  <a:gd name="T33" fmla="*/ 2147483647 h 33"/>
                  <a:gd name="T34" fmla="*/ 2147483647 w 33"/>
                  <a:gd name="T35" fmla="*/ 2147483647 h 33"/>
                  <a:gd name="T36" fmla="*/ 2147483647 w 33"/>
                  <a:gd name="T37" fmla="*/ 2147483647 h 33"/>
                  <a:gd name="T38" fmla="*/ 2147483647 w 33"/>
                  <a:gd name="T39" fmla="*/ 2147483647 h 33"/>
                  <a:gd name="T40" fmla="*/ 2147483647 w 33"/>
                  <a:gd name="T41" fmla="*/ 2147483647 h 33"/>
                  <a:gd name="T42" fmla="*/ 2147483647 w 33"/>
                  <a:gd name="T43" fmla="*/ 2147483647 h 33"/>
                  <a:gd name="T44" fmla="*/ 2147483647 w 33"/>
                  <a:gd name="T45" fmla="*/ 2147483647 h 33"/>
                  <a:gd name="T46" fmla="*/ 2147483647 w 33"/>
                  <a:gd name="T47" fmla="*/ 2147483647 h 33"/>
                  <a:gd name="T48" fmla="*/ 2147483647 w 33"/>
                  <a:gd name="T49" fmla="*/ 2147483647 h 33"/>
                  <a:gd name="T50" fmla="*/ 2147483647 w 33"/>
                  <a:gd name="T51" fmla="*/ 2147483647 h 33"/>
                  <a:gd name="T52" fmla="*/ 2147483647 w 33"/>
                  <a:gd name="T53" fmla="*/ 2147483647 h 33"/>
                  <a:gd name="T54" fmla="*/ 2147483647 w 33"/>
                  <a:gd name="T55" fmla="*/ 2147483647 h 33"/>
                  <a:gd name="T56" fmla="*/ 2147483647 w 33"/>
                  <a:gd name="T57" fmla="*/ 2147483647 h 33"/>
                  <a:gd name="T58" fmla="*/ 2147483647 w 33"/>
                  <a:gd name="T59" fmla="*/ 2147483647 h 33"/>
                  <a:gd name="T60" fmla="*/ 2147483647 w 33"/>
                  <a:gd name="T61" fmla="*/ 2147483647 h 33"/>
                  <a:gd name="T62" fmla="*/ 2147483647 w 33"/>
                  <a:gd name="T63" fmla="*/ 2147483647 h 33"/>
                  <a:gd name="T64" fmla="*/ 2147483647 w 33"/>
                  <a:gd name="T65" fmla="*/ 2147483647 h 33"/>
                  <a:gd name="T66" fmla="*/ 2147483647 w 33"/>
                  <a:gd name="T67" fmla="*/ 2147483647 h 33"/>
                  <a:gd name="T68" fmla="*/ 2147483647 w 33"/>
                  <a:gd name="T69" fmla="*/ 2147483647 h 33"/>
                  <a:gd name="T70" fmla="*/ 2147483647 w 33"/>
                  <a:gd name="T71" fmla="*/ 2147483647 h 33"/>
                  <a:gd name="T72" fmla="*/ 2147483647 w 33"/>
                  <a:gd name="T73" fmla="*/ 2147483647 h 33"/>
                  <a:gd name="T74" fmla="*/ 2147483647 w 33"/>
                  <a:gd name="T75" fmla="*/ 2147483647 h 33"/>
                  <a:gd name="T76" fmla="*/ 2147483647 w 33"/>
                  <a:gd name="T77" fmla="*/ 2147483647 h 33"/>
                  <a:gd name="T78" fmla="*/ 2147483647 w 33"/>
                  <a:gd name="T79" fmla="*/ 2147483647 h 33"/>
                  <a:gd name="T80" fmla="*/ 2147483647 w 33"/>
                  <a:gd name="T81" fmla="*/ 2147483647 h 33"/>
                  <a:gd name="T82" fmla="*/ 2147483647 w 33"/>
                  <a:gd name="T83" fmla="*/ 2147483647 h 33"/>
                  <a:gd name="T84" fmla="*/ 2147483647 w 33"/>
                  <a:gd name="T85" fmla="*/ 2147483647 h 33"/>
                  <a:gd name="T86" fmla="*/ 2147483647 w 33"/>
                  <a:gd name="T87" fmla="*/ 2147483647 h 33"/>
                  <a:gd name="T88" fmla="*/ 2147483647 w 33"/>
                  <a:gd name="T89" fmla="*/ 2147483647 h 33"/>
                  <a:gd name="T90" fmla="*/ 2147483647 w 33"/>
                  <a:gd name="T91" fmla="*/ 2147483647 h 33"/>
                  <a:gd name="T92" fmla="*/ 2147483647 w 33"/>
                  <a:gd name="T93" fmla="*/ 2147483647 h 33"/>
                  <a:gd name="T94" fmla="*/ 2147483647 w 33"/>
                  <a:gd name="T95" fmla="*/ 2147483647 h 33"/>
                  <a:gd name="T96" fmla="*/ 2147483647 w 33"/>
                  <a:gd name="T97" fmla="*/ 2147483647 h 33"/>
                  <a:gd name="T98" fmla="*/ 2147483647 w 33"/>
                  <a:gd name="T99" fmla="*/ 2147483647 h 33"/>
                  <a:gd name="T100" fmla="*/ 2147483647 w 33"/>
                  <a:gd name="T101" fmla="*/ 2147483647 h 33"/>
                  <a:gd name="T102" fmla="*/ 2147483647 w 33"/>
                  <a:gd name="T103" fmla="*/ 2147483647 h 33"/>
                  <a:gd name="T104" fmla="*/ 2147483647 w 33"/>
                  <a:gd name="T105" fmla="*/ 2147483647 h 33"/>
                  <a:gd name="T106" fmla="*/ 2147483647 w 33"/>
                  <a:gd name="T107" fmla="*/ 2147483647 h 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3" h="33">
                    <a:moveTo>
                      <a:pt x="4" y="8"/>
                    </a:moveTo>
                    <a:cubicBezTo>
                      <a:pt x="4" y="9"/>
                      <a:pt x="4" y="11"/>
                      <a:pt x="4" y="11"/>
                    </a:cubicBezTo>
                    <a:cubicBezTo>
                      <a:pt x="4" y="12"/>
                      <a:pt x="3" y="12"/>
                      <a:pt x="2" y="12"/>
                    </a:cubicBezTo>
                    <a:cubicBezTo>
                      <a:pt x="1" y="11"/>
                      <a:pt x="0" y="12"/>
                      <a:pt x="0" y="13"/>
                    </a:cubicBezTo>
                    <a:cubicBezTo>
                      <a:pt x="0" y="15"/>
                      <a:pt x="0" y="16"/>
                      <a:pt x="1" y="16"/>
                    </a:cubicBezTo>
                    <a:cubicBezTo>
                      <a:pt x="2" y="16"/>
                      <a:pt x="3" y="18"/>
                      <a:pt x="3" y="18"/>
                    </a:cubicBezTo>
                    <a:cubicBezTo>
                      <a:pt x="3" y="19"/>
                      <a:pt x="2" y="19"/>
                      <a:pt x="1" y="19"/>
                    </a:cubicBezTo>
                    <a:cubicBezTo>
                      <a:pt x="0" y="20"/>
                      <a:pt x="0" y="21"/>
                      <a:pt x="0" y="22"/>
                    </a:cubicBezTo>
                    <a:cubicBezTo>
                      <a:pt x="1" y="23"/>
                      <a:pt x="2" y="24"/>
                      <a:pt x="3" y="24"/>
                    </a:cubicBezTo>
                    <a:cubicBezTo>
                      <a:pt x="3" y="23"/>
                      <a:pt x="4" y="23"/>
                      <a:pt x="5" y="24"/>
                    </a:cubicBezTo>
                    <a:cubicBezTo>
                      <a:pt x="5" y="24"/>
                      <a:pt x="5" y="26"/>
                      <a:pt x="5" y="27"/>
                    </a:cubicBezTo>
                    <a:cubicBezTo>
                      <a:pt x="4" y="27"/>
                      <a:pt x="4" y="28"/>
                      <a:pt x="5" y="29"/>
                    </a:cubicBezTo>
                    <a:cubicBezTo>
                      <a:pt x="6" y="30"/>
                      <a:pt x="7" y="30"/>
                      <a:pt x="8" y="30"/>
                    </a:cubicBezTo>
                    <a:cubicBezTo>
                      <a:pt x="8" y="29"/>
                      <a:pt x="10" y="29"/>
                      <a:pt x="10" y="29"/>
                    </a:cubicBezTo>
                    <a:cubicBezTo>
                      <a:pt x="11" y="29"/>
                      <a:pt x="11" y="30"/>
                      <a:pt x="11" y="31"/>
                    </a:cubicBezTo>
                    <a:cubicBezTo>
                      <a:pt x="11" y="32"/>
                      <a:pt x="12" y="33"/>
                      <a:pt x="13" y="33"/>
                    </a:cubicBezTo>
                    <a:cubicBezTo>
                      <a:pt x="14" y="33"/>
                      <a:pt x="15" y="33"/>
                      <a:pt x="15" y="32"/>
                    </a:cubicBezTo>
                    <a:cubicBezTo>
                      <a:pt x="15" y="31"/>
                      <a:pt x="17" y="30"/>
                      <a:pt x="17" y="30"/>
                    </a:cubicBezTo>
                    <a:cubicBezTo>
                      <a:pt x="18" y="30"/>
                      <a:pt x="18" y="31"/>
                      <a:pt x="19" y="32"/>
                    </a:cubicBezTo>
                    <a:cubicBezTo>
                      <a:pt x="19" y="33"/>
                      <a:pt x="20" y="33"/>
                      <a:pt x="21" y="33"/>
                    </a:cubicBezTo>
                    <a:cubicBezTo>
                      <a:pt x="22" y="32"/>
                      <a:pt x="23" y="31"/>
                      <a:pt x="23" y="31"/>
                    </a:cubicBezTo>
                    <a:cubicBezTo>
                      <a:pt x="23" y="30"/>
                      <a:pt x="24" y="28"/>
                      <a:pt x="24" y="28"/>
                    </a:cubicBezTo>
                    <a:cubicBezTo>
                      <a:pt x="24" y="28"/>
                      <a:pt x="25" y="28"/>
                      <a:pt x="26" y="29"/>
                    </a:cubicBezTo>
                    <a:cubicBezTo>
                      <a:pt x="27" y="29"/>
                      <a:pt x="28" y="29"/>
                      <a:pt x="29" y="28"/>
                    </a:cubicBezTo>
                    <a:cubicBezTo>
                      <a:pt x="29" y="27"/>
                      <a:pt x="29" y="26"/>
                      <a:pt x="29" y="25"/>
                    </a:cubicBezTo>
                    <a:cubicBezTo>
                      <a:pt x="28" y="25"/>
                      <a:pt x="28" y="23"/>
                      <a:pt x="28" y="23"/>
                    </a:cubicBezTo>
                    <a:cubicBezTo>
                      <a:pt x="29" y="22"/>
                      <a:pt x="30" y="22"/>
                      <a:pt x="30" y="22"/>
                    </a:cubicBezTo>
                    <a:cubicBezTo>
                      <a:pt x="31" y="22"/>
                      <a:pt x="32" y="22"/>
                      <a:pt x="32" y="20"/>
                    </a:cubicBezTo>
                    <a:cubicBezTo>
                      <a:pt x="33" y="19"/>
                      <a:pt x="32" y="18"/>
                      <a:pt x="31" y="18"/>
                    </a:cubicBezTo>
                    <a:cubicBezTo>
                      <a:pt x="30" y="18"/>
                      <a:pt x="30" y="16"/>
                      <a:pt x="30" y="16"/>
                    </a:cubicBezTo>
                    <a:cubicBezTo>
                      <a:pt x="30" y="15"/>
                      <a:pt x="30" y="15"/>
                      <a:pt x="31" y="14"/>
                    </a:cubicBezTo>
                    <a:cubicBezTo>
                      <a:pt x="32" y="14"/>
                      <a:pt x="32" y="13"/>
                      <a:pt x="32" y="12"/>
                    </a:cubicBezTo>
                    <a:cubicBezTo>
                      <a:pt x="32" y="11"/>
                      <a:pt x="31" y="10"/>
                      <a:pt x="30" y="10"/>
                    </a:cubicBezTo>
                    <a:cubicBezTo>
                      <a:pt x="29" y="11"/>
                      <a:pt x="28" y="10"/>
                      <a:pt x="27" y="9"/>
                    </a:cubicBezTo>
                    <a:cubicBezTo>
                      <a:pt x="27" y="9"/>
                      <a:pt x="27" y="8"/>
                      <a:pt x="28" y="7"/>
                    </a:cubicBezTo>
                    <a:cubicBezTo>
                      <a:pt x="28" y="7"/>
                      <a:pt x="28" y="5"/>
                      <a:pt x="27" y="5"/>
                    </a:cubicBezTo>
                    <a:cubicBezTo>
                      <a:pt x="26" y="4"/>
                      <a:pt x="25" y="4"/>
                      <a:pt x="25" y="4"/>
                    </a:cubicBezTo>
                    <a:cubicBezTo>
                      <a:pt x="24" y="5"/>
                      <a:pt x="22" y="5"/>
                      <a:pt x="22" y="5"/>
                    </a:cubicBezTo>
                    <a:cubicBezTo>
                      <a:pt x="22" y="4"/>
                      <a:pt x="21" y="4"/>
                      <a:pt x="22" y="3"/>
                    </a:cubicBezTo>
                    <a:cubicBezTo>
                      <a:pt x="22" y="2"/>
                      <a:pt x="21" y="1"/>
                      <a:pt x="20" y="1"/>
                    </a:cubicBezTo>
                    <a:cubicBezTo>
                      <a:pt x="19" y="0"/>
                      <a:pt x="17" y="1"/>
                      <a:pt x="17" y="2"/>
                    </a:cubicBezTo>
                    <a:cubicBezTo>
                      <a:pt x="17" y="3"/>
                      <a:pt x="16" y="3"/>
                      <a:pt x="15" y="3"/>
                    </a:cubicBezTo>
                    <a:cubicBezTo>
                      <a:pt x="15" y="3"/>
                      <a:pt x="14" y="3"/>
                      <a:pt x="14" y="2"/>
                    </a:cubicBezTo>
                    <a:cubicBezTo>
                      <a:pt x="13" y="1"/>
                      <a:pt x="12" y="1"/>
                      <a:pt x="11" y="1"/>
                    </a:cubicBezTo>
                    <a:cubicBezTo>
                      <a:pt x="10" y="2"/>
                      <a:pt x="9" y="2"/>
                      <a:pt x="10" y="3"/>
                    </a:cubicBezTo>
                    <a:cubicBezTo>
                      <a:pt x="10" y="4"/>
                      <a:pt x="9" y="5"/>
                      <a:pt x="8" y="6"/>
                    </a:cubicBezTo>
                    <a:cubicBezTo>
                      <a:pt x="8" y="6"/>
                      <a:pt x="7" y="6"/>
                      <a:pt x="7" y="5"/>
                    </a:cubicBezTo>
                    <a:cubicBezTo>
                      <a:pt x="6" y="5"/>
                      <a:pt x="5" y="5"/>
                      <a:pt x="4" y="6"/>
                    </a:cubicBezTo>
                    <a:cubicBezTo>
                      <a:pt x="3" y="7"/>
                      <a:pt x="3" y="8"/>
                      <a:pt x="4" y="8"/>
                    </a:cubicBezTo>
                    <a:close/>
                    <a:moveTo>
                      <a:pt x="13" y="8"/>
                    </a:moveTo>
                    <a:cubicBezTo>
                      <a:pt x="18" y="6"/>
                      <a:pt x="24" y="9"/>
                      <a:pt x="25" y="14"/>
                    </a:cubicBezTo>
                    <a:cubicBezTo>
                      <a:pt x="27" y="19"/>
                      <a:pt x="24" y="24"/>
                      <a:pt x="19" y="26"/>
                    </a:cubicBezTo>
                    <a:cubicBezTo>
                      <a:pt x="14" y="28"/>
                      <a:pt x="9" y="25"/>
                      <a:pt x="7" y="20"/>
                    </a:cubicBezTo>
                    <a:cubicBezTo>
                      <a:pt x="6" y="15"/>
                      <a:pt x="8" y="9"/>
                      <a:pt x="13"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1200">
                  <a:solidFill>
                    <a:schemeClr val="bg1"/>
                  </a:solidFill>
                </a:endParaRPr>
              </a:p>
            </p:txBody>
          </p:sp>
          <p:sp>
            <p:nvSpPr>
              <p:cNvPr id="26" name="Freeform 7">
                <a:extLst>
                  <a:ext uri="{FF2B5EF4-FFF2-40B4-BE49-F238E27FC236}">
                    <a16:creationId xmlns:a16="http://schemas.microsoft.com/office/drawing/2014/main" id="{1861B1CE-5EE4-41A5-A94B-79CCC5B2039D}"/>
                  </a:ext>
                </a:extLst>
              </p:cNvPr>
              <p:cNvSpPr>
                <a:spLocks noEditPoints="1"/>
              </p:cNvSpPr>
              <p:nvPr/>
            </p:nvSpPr>
            <p:spPr bwMode="auto">
              <a:xfrm>
                <a:off x="5856288" y="1908175"/>
                <a:ext cx="157163" cy="163513"/>
              </a:xfrm>
              <a:custGeom>
                <a:avLst/>
                <a:gdLst>
                  <a:gd name="T0" fmla="*/ 2147483647 w 25"/>
                  <a:gd name="T1" fmla="*/ 2147483647 h 26"/>
                  <a:gd name="T2" fmla="*/ 2147483647 w 25"/>
                  <a:gd name="T3" fmla="*/ 2147483647 h 26"/>
                  <a:gd name="T4" fmla="*/ 2147483647 w 25"/>
                  <a:gd name="T5" fmla="*/ 2147483647 h 26"/>
                  <a:gd name="T6" fmla="*/ 0 w 25"/>
                  <a:gd name="T7" fmla="*/ 2147483647 h 26"/>
                  <a:gd name="T8" fmla="*/ 2147483647 w 25"/>
                  <a:gd name="T9" fmla="*/ 2147483647 h 26"/>
                  <a:gd name="T10" fmla="*/ 2147483647 w 25"/>
                  <a:gd name="T11" fmla="*/ 2147483647 h 26"/>
                  <a:gd name="T12" fmla="*/ 2147483647 w 25"/>
                  <a:gd name="T13" fmla="*/ 2147483647 h 26"/>
                  <a:gd name="T14" fmla="*/ 0 w 25"/>
                  <a:gd name="T15" fmla="*/ 2147483647 h 26"/>
                  <a:gd name="T16" fmla="*/ 2147483647 w 25"/>
                  <a:gd name="T17" fmla="*/ 2147483647 h 26"/>
                  <a:gd name="T18" fmla="*/ 2147483647 w 25"/>
                  <a:gd name="T19" fmla="*/ 2147483647 h 26"/>
                  <a:gd name="T20" fmla="*/ 2147483647 w 25"/>
                  <a:gd name="T21" fmla="*/ 2147483647 h 26"/>
                  <a:gd name="T22" fmla="*/ 2147483647 w 25"/>
                  <a:gd name="T23" fmla="*/ 2147483647 h 26"/>
                  <a:gd name="T24" fmla="*/ 2147483647 w 25"/>
                  <a:gd name="T25" fmla="*/ 2147483647 h 26"/>
                  <a:gd name="T26" fmla="*/ 2147483647 w 25"/>
                  <a:gd name="T27" fmla="*/ 2147483647 h 26"/>
                  <a:gd name="T28" fmla="*/ 2147483647 w 25"/>
                  <a:gd name="T29" fmla="*/ 2147483647 h 26"/>
                  <a:gd name="T30" fmla="*/ 2147483647 w 25"/>
                  <a:gd name="T31" fmla="*/ 2147483647 h 26"/>
                  <a:gd name="T32" fmla="*/ 2147483647 w 25"/>
                  <a:gd name="T33" fmla="*/ 2147483647 h 26"/>
                  <a:gd name="T34" fmla="*/ 2147483647 w 25"/>
                  <a:gd name="T35" fmla="*/ 2147483647 h 26"/>
                  <a:gd name="T36" fmla="*/ 2147483647 w 25"/>
                  <a:gd name="T37" fmla="*/ 2147483647 h 26"/>
                  <a:gd name="T38" fmla="*/ 2147483647 w 25"/>
                  <a:gd name="T39" fmla="*/ 2147483647 h 26"/>
                  <a:gd name="T40" fmla="*/ 2147483647 w 25"/>
                  <a:gd name="T41" fmla="*/ 2147483647 h 26"/>
                  <a:gd name="T42" fmla="*/ 2147483647 w 25"/>
                  <a:gd name="T43" fmla="*/ 2147483647 h 26"/>
                  <a:gd name="T44" fmla="*/ 2147483647 w 25"/>
                  <a:gd name="T45" fmla="*/ 2147483647 h 26"/>
                  <a:gd name="T46" fmla="*/ 2147483647 w 25"/>
                  <a:gd name="T47" fmla="*/ 2147483647 h 26"/>
                  <a:gd name="T48" fmla="*/ 2147483647 w 25"/>
                  <a:gd name="T49" fmla="*/ 2147483647 h 26"/>
                  <a:gd name="T50" fmla="*/ 2147483647 w 25"/>
                  <a:gd name="T51" fmla="*/ 2147483647 h 26"/>
                  <a:gd name="T52" fmla="*/ 2147483647 w 25"/>
                  <a:gd name="T53" fmla="*/ 2147483647 h 26"/>
                  <a:gd name="T54" fmla="*/ 2147483647 w 25"/>
                  <a:gd name="T55" fmla="*/ 2147483647 h 26"/>
                  <a:gd name="T56" fmla="*/ 2147483647 w 25"/>
                  <a:gd name="T57" fmla="*/ 2147483647 h 26"/>
                  <a:gd name="T58" fmla="*/ 2147483647 w 25"/>
                  <a:gd name="T59" fmla="*/ 2147483647 h 26"/>
                  <a:gd name="T60" fmla="*/ 2147483647 w 25"/>
                  <a:gd name="T61" fmla="*/ 2147483647 h 26"/>
                  <a:gd name="T62" fmla="*/ 2147483647 w 25"/>
                  <a:gd name="T63" fmla="*/ 2147483647 h 26"/>
                  <a:gd name="T64" fmla="*/ 2147483647 w 25"/>
                  <a:gd name="T65" fmla="*/ 2147483647 h 26"/>
                  <a:gd name="T66" fmla="*/ 2147483647 w 25"/>
                  <a:gd name="T67" fmla="*/ 2147483647 h 26"/>
                  <a:gd name="T68" fmla="*/ 2147483647 w 25"/>
                  <a:gd name="T69" fmla="*/ 2147483647 h 26"/>
                  <a:gd name="T70" fmla="*/ 2147483647 w 25"/>
                  <a:gd name="T71" fmla="*/ 2147483647 h 26"/>
                  <a:gd name="T72" fmla="*/ 2147483647 w 25"/>
                  <a:gd name="T73" fmla="*/ 2147483647 h 26"/>
                  <a:gd name="T74" fmla="*/ 2147483647 w 25"/>
                  <a:gd name="T75" fmla="*/ 2147483647 h 26"/>
                  <a:gd name="T76" fmla="*/ 2147483647 w 25"/>
                  <a:gd name="T77" fmla="*/ 2147483647 h 26"/>
                  <a:gd name="T78" fmla="*/ 2147483647 w 25"/>
                  <a:gd name="T79" fmla="*/ 0 h 26"/>
                  <a:gd name="T80" fmla="*/ 2147483647 w 25"/>
                  <a:gd name="T81" fmla="*/ 2147483647 h 26"/>
                  <a:gd name="T82" fmla="*/ 2147483647 w 25"/>
                  <a:gd name="T83" fmla="*/ 2147483647 h 26"/>
                  <a:gd name="T84" fmla="*/ 2147483647 w 25"/>
                  <a:gd name="T85" fmla="*/ 2147483647 h 26"/>
                  <a:gd name="T86" fmla="*/ 2147483647 w 25"/>
                  <a:gd name="T87" fmla="*/ 2147483647 h 26"/>
                  <a:gd name="T88" fmla="*/ 2147483647 w 25"/>
                  <a:gd name="T89" fmla="*/ 2147483647 h 26"/>
                  <a:gd name="T90" fmla="*/ 2147483647 w 25"/>
                  <a:gd name="T91" fmla="*/ 2147483647 h 26"/>
                  <a:gd name="T92" fmla="*/ 2147483647 w 25"/>
                  <a:gd name="T93" fmla="*/ 2147483647 h 26"/>
                  <a:gd name="T94" fmla="*/ 2147483647 w 25"/>
                  <a:gd name="T95" fmla="*/ 2147483647 h 26"/>
                  <a:gd name="T96" fmla="*/ 2147483647 w 25"/>
                  <a:gd name="T97" fmla="*/ 2147483647 h 26"/>
                  <a:gd name="T98" fmla="*/ 2147483647 w 25"/>
                  <a:gd name="T99" fmla="*/ 2147483647 h 26"/>
                  <a:gd name="T100" fmla="*/ 2147483647 w 25"/>
                  <a:gd name="T101" fmla="*/ 2147483647 h 26"/>
                  <a:gd name="T102" fmla="*/ 2147483647 w 25"/>
                  <a:gd name="T103" fmla="*/ 2147483647 h 26"/>
                  <a:gd name="T104" fmla="*/ 2147483647 w 25"/>
                  <a:gd name="T105" fmla="*/ 2147483647 h 26"/>
                  <a:gd name="T106" fmla="*/ 2147483647 w 25"/>
                  <a:gd name="T107" fmla="*/ 2147483647 h 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 h="26">
                    <a:moveTo>
                      <a:pt x="3" y="6"/>
                    </a:moveTo>
                    <a:cubicBezTo>
                      <a:pt x="3" y="7"/>
                      <a:pt x="3" y="8"/>
                      <a:pt x="3" y="8"/>
                    </a:cubicBezTo>
                    <a:cubicBezTo>
                      <a:pt x="3" y="9"/>
                      <a:pt x="2" y="9"/>
                      <a:pt x="2" y="9"/>
                    </a:cubicBezTo>
                    <a:cubicBezTo>
                      <a:pt x="1" y="9"/>
                      <a:pt x="0" y="9"/>
                      <a:pt x="0" y="10"/>
                    </a:cubicBezTo>
                    <a:cubicBezTo>
                      <a:pt x="0" y="11"/>
                      <a:pt x="0" y="12"/>
                      <a:pt x="1" y="12"/>
                    </a:cubicBezTo>
                    <a:cubicBezTo>
                      <a:pt x="2" y="12"/>
                      <a:pt x="2" y="13"/>
                      <a:pt x="2" y="14"/>
                    </a:cubicBezTo>
                    <a:cubicBezTo>
                      <a:pt x="2" y="14"/>
                      <a:pt x="2" y="15"/>
                      <a:pt x="1" y="15"/>
                    </a:cubicBezTo>
                    <a:cubicBezTo>
                      <a:pt x="0" y="15"/>
                      <a:pt x="0" y="16"/>
                      <a:pt x="0" y="17"/>
                    </a:cubicBezTo>
                    <a:cubicBezTo>
                      <a:pt x="1" y="18"/>
                      <a:pt x="2" y="18"/>
                      <a:pt x="2" y="18"/>
                    </a:cubicBezTo>
                    <a:cubicBezTo>
                      <a:pt x="3" y="18"/>
                      <a:pt x="3" y="18"/>
                      <a:pt x="4" y="18"/>
                    </a:cubicBezTo>
                    <a:cubicBezTo>
                      <a:pt x="4" y="19"/>
                      <a:pt x="4" y="20"/>
                      <a:pt x="4" y="20"/>
                    </a:cubicBezTo>
                    <a:cubicBezTo>
                      <a:pt x="3" y="21"/>
                      <a:pt x="3" y="22"/>
                      <a:pt x="4" y="22"/>
                    </a:cubicBezTo>
                    <a:cubicBezTo>
                      <a:pt x="5" y="23"/>
                      <a:pt x="6" y="23"/>
                      <a:pt x="6" y="23"/>
                    </a:cubicBezTo>
                    <a:cubicBezTo>
                      <a:pt x="7" y="22"/>
                      <a:pt x="8" y="22"/>
                      <a:pt x="8" y="22"/>
                    </a:cubicBezTo>
                    <a:cubicBezTo>
                      <a:pt x="9" y="22"/>
                      <a:pt x="9" y="23"/>
                      <a:pt x="9" y="24"/>
                    </a:cubicBezTo>
                    <a:cubicBezTo>
                      <a:pt x="8" y="24"/>
                      <a:pt x="9" y="25"/>
                      <a:pt x="10" y="25"/>
                    </a:cubicBezTo>
                    <a:cubicBezTo>
                      <a:pt x="11" y="26"/>
                      <a:pt x="12" y="25"/>
                      <a:pt x="12" y="24"/>
                    </a:cubicBezTo>
                    <a:cubicBezTo>
                      <a:pt x="12" y="24"/>
                      <a:pt x="13" y="23"/>
                      <a:pt x="13" y="23"/>
                    </a:cubicBezTo>
                    <a:cubicBezTo>
                      <a:pt x="14" y="23"/>
                      <a:pt x="14" y="24"/>
                      <a:pt x="15" y="24"/>
                    </a:cubicBezTo>
                    <a:cubicBezTo>
                      <a:pt x="15" y="25"/>
                      <a:pt x="16" y="25"/>
                      <a:pt x="17" y="25"/>
                    </a:cubicBezTo>
                    <a:cubicBezTo>
                      <a:pt x="17" y="25"/>
                      <a:pt x="18" y="24"/>
                      <a:pt x="18" y="23"/>
                    </a:cubicBezTo>
                    <a:cubicBezTo>
                      <a:pt x="18" y="23"/>
                      <a:pt x="18" y="22"/>
                      <a:pt x="19" y="21"/>
                    </a:cubicBezTo>
                    <a:cubicBezTo>
                      <a:pt x="19" y="21"/>
                      <a:pt x="20" y="21"/>
                      <a:pt x="20" y="22"/>
                    </a:cubicBezTo>
                    <a:cubicBezTo>
                      <a:pt x="21" y="22"/>
                      <a:pt x="21" y="22"/>
                      <a:pt x="22" y="21"/>
                    </a:cubicBezTo>
                    <a:cubicBezTo>
                      <a:pt x="23" y="21"/>
                      <a:pt x="23" y="20"/>
                      <a:pt x="22" y="19"/>
                    </a:cubicBezTo>
                    <a:cubicBezTo>
                      <a:pt x="22" y="19"/>
                      <a:pt x="22" y="18"/>
                      <a:pt x="22" y="17"/>
                    </a:cubicBezTo>
                    <a:cubicBezTo>
                      <a:pt x="22" y="17"/>
                      <a:pt x="23" y="17"/>
                      <a:pt x="24" y="17"/>
                    </a:cubicBezTo>
                    <a:cubicBezTo>
                      <a:pt x="24" y="17"/>
                      <a:pt x="25" y="16"/>
                      <a:pt x="25" y="16"/>
                    </a:cubicBezTo>
                    <a:cubicBezTo>
                      <a:pt x="25" y="15"/>
                      <a:pt x="25" y="14"/>
                      <a:pt x="24" y="14"/>
                    </a:cubicBezTo>
                    <a:cubicBezTo>
                      <a:pt x="24" y="14"/>
                      <a:pt x="23" y="12"/>
                      <a:pt x="23" y="12"/>
                    </a:cubicBezTo>
                    <a:cubicBezTo>
                      <a:pt x="23" y="12"/>
                      <a:pt x="23" y="11"/>
                      <a:pt x="24" y="11"/>
                    </a:cubicBezTo>
                    <a:cubicBezTo>
                      <a:pt x="25" y="11"/>
                      <a:pt x="25" y="10"/>
                      <a:pt x="25" y="9"/>
                    </a:cubicBezTo>
                    <a:cubicBezTo>
                      <a:pt x="24" y="8"/>
                      <a:pt x="24" y="8"/>
                      <a:pt x="23" y="8"/>
                    </a:cubicBezTo>
                    <a:cubicBezTo>
                      <a:pt x="22" y="8"/>
                      <a:pt x="21" y="7"/>
                      <a:pt x="21" y="7"/>
                    </a:cubicBezTo>
                    <a:cubicBezTo>
                      <a:pt x="21" y="7"/>
                      <a:pt x="21" y="6"/>
                      <a:pt x="22" y="5"/>
                    </a:cubicBezTo>
                    <a:cubicBezTo>
                      <a:pt x="22" y="5"/>
                      <a:pt x="22" y="4"/>
                      <a:pt x="21" y="3"/>
                    </a:cubicBezTo>
                    <a:cubicBezTo>
                      <a:pt x="20" y="3"/>
                      <a:pt x="20" y="3"/>
                      <a:pt x="19" y="3"/>
                    </a:cubicBezTo>
                    <a:cubicBezTo>
                      <a:pt x="19" y="4"/>
                      <a:pt x="17" y="4"/>
                      <a:pt x="17" y="3"/>
                    </a:cubicBezTo>
                    <a:cubicBezTo>
                      <a:pt x="17" y="3"/>
                      <a:pt x="17" y="3"/>
                      <a:pt x="17" y="2"/>
                    </a:cubicBezTo>
                    <a:cubicBezTo>
                      <a:pt x="17" y="1"/>
                      <a:pt x="16" y="1"/>
                      <a:pt x="15" y="0"/>
                    </a:cubicBezTo>
                    <a:cubicBezTo>
                      <a:pt x="14" y="0"/>
                      <a:pt x="14" y="1"/>
                      <a:pt x="13" y="1"/>
                    </a:cubicBezTo>
                    <a:cubicBezTo>
                      <a:pt x="13" y="2"/>
                      <a:pt x="12" y="2"/>
                      <a:pt x="12" y="2"/>
                    </a:cubicBezTo>
                    <a:cubicBezTo>
                      <a:pt x="11" y="3"/>
                      <a:pt x="11" y="2"/>
                      <a:pt x="11" y="1"/>
                    </a:cubicBezTo>
                    <a:cubicBezTo>
                      <a:pt x="10" y="1"/>
                      <a:pt x="10" y="0"/>
                      <a:pt x="9" y="1"/>
                    </a:cubicBezTo>
                    <a:cubicBezTo>
                      <a:pt x="8" y="1"/>
                      <a:pt x="7" y="2"/>
                      <a:pt x="7" y="2"/>
                    </a:cubicBezTo>
                    <a:cubicBezTo>
                      <a:pt x="8" y="3"/>
                      <a:pt x="7" y="4"/>
                      <a:pt x="7" y="4"/>
                    </a:cubicBezTo>
                    <a:cubicBezTo>
                      <a:pt x="6" y="5"/>
                      <a:pt x="6" y="4"/>
                      <a:pt x="5" y="4"/>
                    </a:cubicBezTo>
                    <a:cubicBezTo>
                      <a:pt x="5" y="3"/>
                      <a:pt x="4" y="4"/>
                      <a:pt x="3" y="4"/>
                    </a:cubicBezTo>
                    <a:cubicBezTo>
                      <a:pt x="3" y="5"/>
                      <a:pt x="2" y="6"/>
                      <a:pt x="3" y="6"/>
                    </a:cubicBezTo>
                    <a:close/>
                    <a:moveTo>
                      <a:pt x="10" y="6"/>
                    </a:moveTo>
                    <a:cubicBezTo>
                      <a:pt x="14" y="5"/>
                      <a:pt x="18" y="7"/>
                      <a:pt x="20" y="11"/>
                    </a:cubicBezTo>
                    <a:cubicBezTo>
                      <a:pt x="21" y="14"/>
                      <a:pt x="19" y="19"/>
                      <a:pt x="15" y="20"/>
                    </a:cubicBezTo>
                    <a:cubicBezTo>
                      <a:pt x="11" y="21"/>
                      <a:pt x="7" y="19"/>
                      <a:pt x="6" y="15"/>
                    </a:cubicBezTo>
                    <a:cubicBezTo>
                      <a:pt x="4" y="11"/>
                      <a:pt x="7" y="7"/>
                      <a:pt x="10"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1200">
                  <a:solidFill>
                    <a:schemeClr val="bg1"/>
                  </a:solidFill>
                </a:endParaRPr>
              </a:p>
            </p:txBody>
          </p:sp>
        </p:grpSp>
      </p:grpSp>
      <p:grpSp>
        <p:nvGrpSpPr>
          <p:cNvPr id="27" name="组合 26">
            <a:extLst>
              <a:ext uri="{FF2B5EF4-FFF2-40B4-BE49-F238E27FC236}">
                <a16:creationId xmlns:a16="http://schemas.microsoft.com/office/drawing/2014/main" id="{96230A23-58BA-41B2-A642-83759A4C18E0}"/>
              </a:ext>
            </a:extLst>
          </p:cNvPr>
          <p:cNvGrpSpPr/>
          <p:nvPr/>
        </p:nvGrpSpPr>
        <p:grpSpPr>
          <a:xfrm>
            <a:off x="764656" y="941289"/>
            <a:ext cx="1604303" cy="2460836"/>
            <a:chOff x="830263" y="1279525"/>
            <a:chExt cx="1304924" cy="2095500"/>
          </a:xfrm>
          <a:effectLst/>
        </p:grpSpPr>
        <p:sp>
          <p:nvSpPr>
            <p:cNvPr id="28" name="矩形 27">
              <a:extLst>
                <a:ext uri="{FF2B5EF4-FFF2-40B4-BE49-F238E27FC236}">
                  <a16:creationId xmlns:a16="http://schemas.microsoft.com/office/drawing/2014/main" id="{805C4CA9-A5CE-4427-B1A9-4BFCFED658EF}"/>
                </a:ext>
              </a:extLst>
            </p:cNvPr>
            <p:cNvSpPr/>
            <p:nvPr/>
          </p:nvSpPr>
          <p:spPr bwMode="auto">
            <a:xfrm flipH="1">
              <a:off x="830263" y="2562225"/>
              <a:ext cx="1304924" cy="812800"/>
            </a:xfrm>
            <a:prstGeom prst="rect">
              <a:avLst/>
            </a:prstGeom>
            <a:solidFill>
              <a:schemeClr val="bg2">
                <a:lumMod val="25000"/>
              </a:schemeClr>
            </a:solidFill>
            <a:ln>
              <a:noFill/>
            </a:ln>
            <a:extLst/>
          </p:spPr>
          <p:txBody>
            <a:bodyPr/>
            <a:lstStyle/>
            <a:p>
              <a:pPr defTabSz="685783">
                <a:defRPr/>
              </a:pPr>
              <a:endParaRPr lang="zh-CN" altLang="en-US" sz="1200" dirty="0">
                <a:solidFill>
                  <a:schemeClr val="bg1"/>
                </a:solidFill>
              </a:endParaRPr>
            </a:p>
          </p:txBody>
        </p:sp>
        <p:sp>
          <p:nvSpPr>
            <p:cNvPr id="29" name="矩形 28">
              <a:extLst>
                <a:ext uri="{FF2B5EF4-FFF2-40B4-BE49-F238E27FC236}">
                  <a16:creationId xmlns:a16="http://schemas.microsoft.com/office/drawing/2014/main" id="{06DCD62B-8241-4109-92BC-37C1A8B9A45C}"/>
                </a:ext>
              </a:extLst>
            </p:cNvPr>
            <p:cNvSpPr/>
            <p:nvPr/>
          </p:nvSpPr>
          <p:spPr>
            <a:xfrm>
              <a:off x="841375" y="1279525"/>
              <a:ext cx="1282700" cy="1282700"/>
            </a:xfrm>
            <a:prstGeom prst="rect">
              <a:avLst/>
            </a:prstGeom>
            <a:solidFill>
              <a:srgbClr val="B3D2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200" dirty="0">
                <a:solidFill>
                  <a:schemeClr val="bg1"/>
                </a:solidFill>
              </a:endParaRPr>
            </a:p>
          </p:txBody>
        </p:sp>
        <p:grpSp>
          <p:nvGrpSpPr>
            <p:cNvPr id="30" name="Group 13">
              <a:extLst>
                <a:ext uri="{FF2B5EF4-FFF2-40B4-BE49-F238E27FC236}">
                  <a16:creationId xmlns:a16="http://schemas.microsoft.com/office/drawing/2014/main" id="{B6F102D4-DCE9-4300-917D-E811D32BE9A4}"/>
                </a:ext>
              </a:extLst>
            </p:cNvPr>
            <p:cNvGrpSpPr>
              <a:grpSpLocks noChangeAspect="1"/>
            </p:cNvGrpSpPr>
            <p:nvPr/>
          </p:nvGrpSpPr>
          <p:grpSpPr bwMode="auto">
            <a:xfrm>
              <a:off x="1260475" y="1671638"/>
              <a:ext cx="446088" cy="444500"/>
              <a:chOff x="734" y="1062"/>
              <a:chExt cx="281" cy="280"/>
            </a:xfrm>
          </p:grpSpPr>
          <p:sp>
            <p:nvSpPr>
              <p:cNvPr id="31" name="AutoShape 12">
                <a:extLst>
                  <a:ext uri="{FF2B5EF4-FFF2-40B4-BE49-F238E27FC236}">
                    <a16:creationId xmlns:a16="http://schemas.microsoft.com/office/drawing/2014/main" id="{E5BED022-DFB5-4CA4-A749-5AC34B10EED1}"/>
                  </a:ext>
                </a:extLst>
              </p:cNvPr>
              <p:cNvSpPr>
                <a:spLocks noChangeAspect="1" noChangeArrowheads="1" noTextEdit="1"/>
              </p:cNvSpPr>
              <p:nvPr/>
            </p:nvSpPr>
            <p:spPr bwMode="auto">
              <a:xfrm>
                <a:off x="734" y="1062"/>
                <a:ext cx="2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377"/>
                <a:endParaRPr lang="zh-CN" altLang="en-US" sz="1200">
                  <a:solidFill>
                    <a:schemeClr val="bg1"/>
                  </a:solidFill>
                </a:endParaRPr>
              </a:p>
            </p:txBody>
          </p:sp>
          <p:sp>
            <p:nvSpPr>
              <p:cNvPr id="32" name="Freeform 14">
                <a:extLst>
                  <a:ext uri="{FF2B5EF4-FFF2-40B4-BE49-F238E27FC236}">
                    <a16:creationId xmlns:a16="http://schemas.microsoft.com/office/drawing/2014/main" id="{CE5406F3-39F5-406F-9B08-82C8EEE7BCBD}"/>
                  </a:ext>
                </a:extLst>
              </p:cNvPr>
              <p:cNvSpPr>
                <a:spLocks/>
              </p:cNvSpPr>
              <p:nvPr/>
            </p:nvSpPr>
            <p:spPr bwMode="auto">
              <a:xfrm>
                <a:off x="734" y="1125"/>
                <a:ext cx="169" cy="220"/>
              </a:xfrm>
              <a:custGeom>
                <a:avLst/>
                <a:gdLst>
                  <a:gd name="T0" fmla="*/ 31950678 w 56"/>
                  <a:gd name="T1" fmla="*/ 18413253 h 73"/>
                  <a:gd name="T2" fmla="*/ 23440849 w 56"/>
                  <a:gd name="T3" fmla="*/ 11172052 h 73"/>
                  <a:gd name="T4" fmla="*/ 20620740 w 56"/>
                  <a:gd name="T5" fmla="*/ 10069997 h 73"/>
                  <a:gd name="T6" fmla="*/ 22881852 w 56"/>
                  <a:gd name="T7" fmla="*/ 8410564 h 73"/>
                  <a:gd name="T8" fmla="*/ 27450691 w 56"/>
                  <a:gd name="T9" fmla="*/ 1108740 h 73"/>
                  <a:gd name="T10" fmla="*/ 27450691 w 56"/>
                  <a:gd name="T11" fmla="*/ 0 h 73"/>
                  <a:gd name="T12" fmla="*/ 22881852 w 56"/>
                  <a:gd name="T13" fmla="*/ 0 h 73"/>
                  <a:gd name="T14" fmla="*/ 17234979 w 56"/>
                  <a:gd name="T15" fmla="*/ 1659370 h 73"/>
                  <a:gd name="T16" fmla="*/ 11337462 w 56"/>
                  <a:gd name="T17" fmla="*/ 0 h 73"/>
                  <a:gd name="T18" fmla="*/ 7388912 w 56"/>
                  <a:gd name="T19" fmla="*/ 0 h 73"/>
                  <a:gd name="T20" fmla="*/ 7388912 w 56"/>
                  <a:gd name="T21" fmla="*/ 1108740 h 73"/>
                  <a:gd name="T22" fmla="*/ 11895684 w 56"/>
                  <a:gd name="T23" fmla="*/ 8410564 h 73"/>
                  <a:gd name="T24" fmla="*/ 14159762 w 56"/>
                  <a:gd name="T25" fmla="*/ 10069997 h 73"/>
                  <a:gd name="T26" fmla="*/ 11337462 w 56"/>
                  <a:gd name="T27" fmla="*/ 11172052 h 73"/>
                  <a:gd name="T28" fmla="*/ 0 w 56"/>
                  <a:gd name="T29" fmla="*/ 29225481 h 73"/>
                  <a:gd name="T30" fmla="*/ 555992 w 56"/>
                  <a:gd name="T31" fmla="*/ 33118598 h 73"/>
                  <a:gd name="T32" fmla="*/ 17234979 w 56"/>
                  <a:gd name="T33" fmla="*/ 40969388 h 73"/>
                  <a:gd name="T34" fmla="*/ 27450691 w 56"/>
                  <a:gd name="T35" fmla="*/ 38758554 h 73"/>
                  <a:gd name="T36" fmla="*/ 25683678 w 56"/>
                  <a:gd name="T37" fmla="*/ 36521374 h 73"/>
                  <a:gd name="T38" fmla="*/ 25683678 w 56"/>
                  <a:gd name="T39" fmla="*/ 36521374 h 73"/>
                  <a:gd name="T40" fmla="*/ 25683678 w 56"/>
                  <a:gd name="T41" fmla="*/ 35967785 h 73"/>
                  <a:gd name="T42" fmla="*/ 25125456 w 56"/>
                  <a:gd name="T43" fmla="*/ 32567715 h 73"/>
                  <a:gd name="T44" fmla="*/ 31950678 w 56"/>
                  <a:gd name="T45" fmla="*/ 18413253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6" h="73">
                    <a:moveTo>
                      <a:pt x="56" y="33"/>
                    </a:moveTo>
                    <a:cubicBezTo>
                      <a:pt x="52" y="27"/>
                      <a:pt x="47" y="22"/>
                      <a:pt x="41" y="20"/>
                    </a:cubicBezTo>
                    <a:cubicBezTo>
                      <a:pt x="36" y="18"/>
                      <a:pt x="36" y="18"/>
                      <a:pt x="36" y="18"/>
                    </a:cubicBezTo>
                    <a:cubicBezTo>
                      <a:pt x="40" y="15"/>
                      <a:pt x="40" y="15"/>
                      <a:pt x="40" y="15"/>
                    </a:cubicBezTo>
                    <a:cubicBezTo>
                      <a:pt x="45" y="12"/>
                      <a:pt x="48" y="7"/>
                      <a:pt x="48" y="2"/>
                    </a:cubicBezTo>
                    <a:cubicBezTo>
                      <a:pt x="48" y="1"/>
                      <a:pt x="48" y="1"/>
                      <a:pt x="48" y="0"/>
                    </a:cubicBezTo>
                    <a:cubicBezTo>
                      <a:pt x="40" y="0"/>
                      <a:pt x="40" y="0"/>
                      <a:pt x="40" y="0"/>
                    </a:cubicBezTo>
                    <a:cubicBezTo>
                      <a:pt x="39" y="2"/>
                      <a:pt x="35" y="3"/>
                      <a:pt x="30" y="3"/>
                    </a:cubicBezTo>
                    <a:cubicBezTo>
                      <a:pt x="25" y="3"/>
                      <a:pt x="21" y="2"/>
                      <a:pt x="20" y="0"/>
                    </a:cubicBezTo>
                    <a:cubicBezTo>
                      <a:pt x="13" y="0"/>
                      <a:pt x="13" y="0"/>
                      <a:pt x="13" y="0"/>
                    </a:cubicBezTo>
                    <a:cubicBezTo>
                      <a:pt x="13" y="1"/>
                      <a:pt x="13" y="1"/>
                      <a:pt x="13" y="2"/>
                    </a:cubicBezTo>
                    <a:cubicBezTo>
                      <a:pt x="13" y="7"/>
                      <a:pt x="16" y="12"/>
                      <a:pt x="21" y="15"/>
                    </a:cubicBezTo>
                    <a:cubicBezTo>
                      <a:pt x="25" y="18"/>
                      <a:pt x="25" y="18"/>
                      <a:pt x="25" y="18"/>
                    </a:cubicBezTo>
                    <a:cubicBezTo>
                      <a:pt x="20" y="20"/>
                      <a:pt x="20" y="20"/>
                      <a:pt x="20" y="20"/>
                    </a:cubicBezTo>
                    <a:cubicBezTo>
                      <a:pt x="9" y="24"/>
                      <a:pt x="0" y="37"/>
                      <a:pt x="0" y="52"/>
                    </a:cubicBezTo>
                    <a:cubicBezTo>
                      <a:pt x="0" y="55"/>
                      <a:pt x="0" y="57"/>
                      <a:pt x="1" y="59"/>
                    </a:cubicBezTo>
                    <a:cubicBezTo>
                      <a:pt x="8" y="68"/>
                      <a:pt x="19" y="73"/>
                      <a:pt x="30" y="73"/>
                    </a:cubicBezTo>
                    <a:cubicBezTo>
                      <a:pt x="37" y="73"/>
                      <a:pt x="43" y="72"/>
                      <a:pt x="48" y="69"/>
                    </a:cubicBezTo>
                    <a:cubicBezTo>
                      <a:pt x="47" y="68"/>
                      <a:pt x="46" y="66"/>
                      <a:pt x="45" y="65"/>
                    </a:cubicBezTo>
                    <a:cubicBezTo>
                      <a:pt x="45" y="65"/>
                      <a:pt x="45" y="65"/>
                      <a:pt x="45" y="65"/>
                    </a:cubicBezTo>
                    <a:cubicBezTo>
                      <a:pt x="45" y="64"/>
                      <a:pt x="45" y="64"/>
                      <a:pt x="45" y="64"/>
                    </a:cubicBezTo>
                    <a:cubicBezTo>
                      <a:pt x="44" y="62"/>
                      <a:pt x="44" y="60"/>
                      <a:pt x="44" y="58"/>
                    </a:cubicBezTo>
                    <a:cubicBezTo>
                      <a:pt x="44" y="48"/>
                      <a:pt x="49" y="39"/>
                      <a:pt x="5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1200">
                  <a:solidFill>
                    <a:schemeClr val="bg1"/>
                  </a:solidFill>
                </a:endParaRPr>
              </a:p>
            </p:txBody>
          </p:sp>
          <p:sp>
            <p:nvSpPr>
              <p:cNvPr id="33" name="Freeform 15">
                <a:extLst>
                  <a:ext uri="{FF2B5EF4-FFF2-40B4-BE49-F238E27FC236}">
                    <a16:creationId xmlns:a16="http://schemas.microsoft.com/office/drawing/2014/main" id="{9F18DE80-74A1-482A-9F5D-6999CD6A126B}"/>
                  </a:ext>
                </a:extLst>
              </p:cNvPr>
              <p:cNvSpPr>
                <a:spLocks noEditPoints="1"/>
              </p:cNvSpPr>
              <p:nvPr/>
            </p:nvSpPr>
            <p:spPr bwMode="auto">
              <a:xfrm>
                <a:off x="764" y="1062"/>
                <a:ext cx="121" cy="63"/>
              </a:xfrm>
              <a:custGeom>
                <a:avLst/>
                <a:gdLst>
                  <a:gd name="T0" fmla="*/ 46888 w 40"/>
                  <a:gd name="T1" fmla="*/ 0 h 21"/>
                  <a:gd name="T2" fmla="*/ 0 w 40"/>
                  <a:gd name="T3" fmla="*/ 39366 h 21"/>
                  <a:gd name="T4" fmla="*/ 6864 w 40"/>
                  <a:gd name="T5" fmla="*/ 39366 h 21"/>
                  <a:gd name="T6" fmla="*/ 23032 w 40"/>
                  <a:gd name="T7" fmla="*/ 39366 h 21"/>
                  <a:gd name="T8" fmla="*/ 46888 w 40"/>
                  <a:gd name="T9" fmla="*/ 45927 h 21"/>
                  <a:gd name="T10" fmla="*/ 71913 w 40"/>
                  <a:gd name="T11" fmla="*/ 39366 h 21"/>
                  <a:gd name="T12" fmla="*/ 88167 w 40"/>
                  <a:gd name="T13" fmla="*/ 39366 h 21"/>
                  <a:gd name="T14" fmla="*/ 92704 w 40"/>
                  <a:gd name="T15" fmla="*/ 39366 h 21"/>
                  <a:gd name="T16" fmla="*/ 46888 w 40"/>
                  <a:gd name="T17" fmla="*/ 0 h 21"/>
                  <a:gd name="T18" fmla="*/ 46888 w 40"/>
                  <a:gd name="T19" fmla="*/ 32805 h 21"/>
                  <a:gd name="T20" fmla="*/ 39029 w 40"/>
                  <a:gd name="T21" fmla="*/ 24057 h 21"/>
                  <a:gd name="T22" fmla="*/ 46888 w 40"/>
                  <a:gd name="T23" fmla="*/ 17496 h 21"/>
                  <a:gd name="T24" fmla="*/ 56029 w 40"/>
                  <a:gd name="T25" fmla="*/ 24057 h 21"/>
                  <a:gd name="T26" fmla="*/ 46888 w 40"/>
                  <a:gd name="T27" fmla="*/ 32805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 h="21">
                    <a:moveTo>
                      <a:pt x="20" y="0"/>
                    </a:moveTo>
                    <a:cubicBezTo>
                      <a:pt x="10" y="0"/>
                      <a:pt x="1" y="8"/>
                      <a:pt x="0" y="18"/>
                    </a:cubicBezTo>
                    <a:cubicBezTo>
                      <a:pt x="3" y="18"/>
                      <a:pt x="3" y="18"/>
                      <a:pt x="3" y="18"/>
                    </a:cubicBezTo>
                    <a:cubicBezTo>
                      <a:pt x="10" y="18"/>
                      <a:pt x="10" y="18"/>
                      <a:pt x="10" y="18"/>
                    </a:cubicBezTo>
                    <a:cubicBezTo>
                      <a:pt x="11" y="20"/>
                      <a:pt x="15" y="21"/>
                      <a:pt x="20" y="21"/>
                    </a:cubicBezTo>
                    <a:cubicBezTo>
                      <a:pt x="25" y="21"/>
                      <a:pt x="30" y="20"/>
                      <a:pt x="31" y="18"/>
                    </a:cubicBezTo>
                    <a:cubicBezTo>
                      <a:pt x="38" y="18"/>
                      <a:pt x="38" y="18"/>
                      <a:pt x="38" y="18"/>
                    </a:cubicBezTo>
                    <a:cubicBezTo>
                      <a:pt x="40" y="18"/>
                      <a:pt x="40" y="18"/>
                      <a:pt x="40" y="18"/>
                    </a:cubicBezTo>
                    <a:cubicBezTo>
                      <a:pt x="39" y="8"/>
                      <a:pt x="31" y="0"/>
                      <a:pt x="20" y="0"/>
                    </a:cubicBezTo>
                    <a:close/>
                    <a:moveTo>
                      <a:pt x="20" y="15"/>
                    </a:moveTo>
                    <a:cubicBezTo>
                      <a:pt x="18" y="15"/>
                      <a:pt x="17" y="13"/>
                      <a:pt x="17" y="11"/>
                    </a:cubicBezTo>
                    <a:cubicBezTo>
                      <a:pt x="17" y="9"/>
                      <a:pt x="18" y="8"/>
                      <a:pt x="20" y="8"/>
                    </a:cubicBezTo>
                    <a:cubicBezTo>
                      <a:pt x="22" y="8"/>
                      <a:pt x="24" y="9"/>
                      <a:pt x="24" y="11"/>
                    </a:cubicBezTo>
                    <a:cubicBezTo>
                      <a:pt x="24" y="13"/>
                      <a:pt x="22" y="15"/>
                      <a:pt x="20"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defRPr/>
                </a:pPr>
                <a:endParaRPr lang="zh-CN" altLang="en-US" sz="1200">
                  <a:solidFill>
                    <a:schemeClr val="bg1"/>
                  </a:solidFill>
                </a:endParaRPr>
              </a:p>
            </p:txBody>
          </p:sp>
          <p:sp>
            <p:nvSpPr>
              <p:cNvPr id="34" name="Freeform 16">
                <a:extLst>
                  <a:ext uri="{FF2B5EF4-FFF2-40B4-BE49-F238E27FC236}">
                    <a16:creationId xmlns:a16="http://schemas.microsoft.com/office/drawing/2014/main" id="{346FDF67-E0AC-4AF2-8E14-BD2C7B759355}"/>
                  </a:ext>
                </a:extLst>
              </p:cNvPr>
              <p:cNvSpPr>
                <a:spLocks/>
              </p:cNvSpPr>
              <p:nvPr/>
            </p:nvSpPr>
            <p:spPr bwMode="auto">
              <a:xfrm>
                <a:off x="885" y="1182"/>
                <a:ext cx="133" cy="160"/>
              </a:xfrm>
              <a:custGeom>
                <a:avLst/>
                <a:gdLst>
                  <a:gd name="T0" fmla="*/ 67111 w 44"/>
                  <a:gd name="T1" fmla="*/ 31807 h 53"/>
                  <a:gd name="T2" fmla="*/ 60267 w 44"/>
                  <a:gd name="T3" fmla="*/ 29573 h 53"/>
                  <a:gd name="T4" fmla="*/ 67111 w 44"/>
                  <a:gd name="T5" fmla="*/ 25090 h 53"/>
                  <a:gd name="T6" fmla="*/ 80725 w 44"/>
                  <a:gd name="T7" fmla="*/ 2261 h 53"/>
                  <a:gd name="T8" fmla="*/ 80725 w 44"/>
                  <a:gd name="T9" fmla="*/ 0 h 53"/>
                  <a:gd name="T10" fmla="*/ 80725 w 44"/>
                  <a:gd name="T11" fmla="*/ 0 h 53"/>
                  <a:gd name="T12" fmla="*/ 67111 w 44"/>
                  <a:gd name="T13" fmla="*/ 0 h 53"/>
                  <a:gd name="T14" fmla="*/ 67111 w 44"/>
                  <a:gd name="T15" fmla="*/ 0 h 53"/>
                  <a:gd name="T16" fmla="*/ 51259 w 44"/>
                  <a:gd name="T17" fmla="*/ 4483 h 53"/>
                  <a:gd name="T18" fmla="*/ 34299 w 44"/>
                  <a:gd name="T19" fmla="*/ 0 h 53"/>
                  <a:gd name="T20" fmla="*/ 32062 w 44"/>
                  <a:gd name="T21" fmla="*/ 0 h 53"/>
                  <a:gd name="T22" fmla="*/ 20715 w 44"/>
                  <a:gd name="T23" fmla="*/ 0 h 53"/>
                  <a:gd name="T24" fmla="*/ 20715 w 44"/>
                  <a:gd name="T25" fmla="*/ 0 h 53"/>
                  <a:gd name="T26" fmla="*/ 20715 w 44"/>
                  <a:gd name="T27" fmla="*/ 2261 h 53"/>
                  <a:gd name="T28" fmla="*/ 34299 w 44"/>
                  <a:gd name="T29" fmla="*/ 25090 h 53"/>
                  <a:gd name="T30" fmla="*/ 41151 w 44"/>
                  <a:gd name="T31" fmla="*/ 29573 h 53"/>
                  <a:gd name="T32" fmla="*/ 32062 w 44"/>
                  <a:gd name="T33" fmla="*/ 31807 h 53"/>
                  <a:gd name="T34" fmla="*/ 0 w 44"/>
                  <a:gd name="T35" fmla="*/ 87052 h 53"/>
                  <a:gd name="T36" fmla="*/ 0 w 44"/>
                  <a:gd name="T37" fmla="*/ 96021 h 53"/>
                  <a:gd name="T38" fmla="*/ 51259 w 44"/>
                  <a:gd name="T39" fmla="*/ 121111 h 53"/>
                  <a:gd name="T40" fmla="*/ 51259 w 44"/>
                  <a:gd name="T41" fmla="*/ 121111 h 53"/>
                  <a:gd name="T42" fmla="*/ 51259 w 44"/>
                  <a:gd name="T43" fmla="*/ 121111 h 53"/>
                  <a:gd name="T44" fmla="*/ 99182 w 44"/>
                  <a:gd name="T45" fmla="*/ 96021 h 53"/>
                  <a:gd name="T46" fmla="*/ 101437 w 44"/>
                  <a:gd name="T47" fmla="*/ 87052 h 53"/>
                  <a:gd name="T48" fmla="*/ 67111 w 44"/>
                  <a:gd name="T49" fmla="*/ 31807 h 5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4" h="53">
                    <a:moveTo>
                      <a:pt x="29" y="14"/>
                    </a:moveTo>
                    <a:cubicBezTo>
                      <a:pt x="26" y="13"/>
                      <a:pt x="26" y="13"/>
                      <a:pt x="26" y="13"/>
                    </a:cubicBezTo>
                    <a:cubicBezTo>
                      <a:pt x="29" y="11"/>
                      <a:pt x="29" y="11"/>
                      <a:pt x="29" y="11"/>
                    </a:cubicBezTo>
                    <a:cubicBezTo>
                      <a:pt x="32" y="9"/>
                      <a:pt x="35" y="5"/>
                      <a:pt x="35" y="1"/>
                    </a:cubicBezTo>
                    <a:cubicBezTo>
                      <a:pt x="35" y="1"/>
                      <a:pt x="35" y="0"/>
                      <a:pt x="35" y="0"/>
                    </a:cubicBezTo>
                    <a:cubicBezTo>
                      <a:pt x="35" y="0"/>
                      <a:pt x="35" y="0"/>
                      <a:pt x="35" y="0"/>
                    </a:cubicBezTo>
                    <a:cubicBezTo>
                      <a:pt x="29" y="0"/>
                      <a:pt x="29" y="0"/>
                      <a:pt x="29" y="0"/>
                    </a:cubicBezTo>
                    <a:cubicBezTo>
                      <a:pt x="29" y="0"/>
                      <a:pt x="29" y="0"/>
                      <a:pt x="29" y="0"/>
                    </a:cubicBezTo>
                    <a:cubicBezTo>
                      <a:pt x="28" y="1"/>
                      <a:pt x="25" y="2"/>
                      <a:pt x="22" y="2"/>
                    </a:cubicBezTo>
                    <a:cubicBezTo>
                      <a:pt x="18" y="2"/>
                      <a:pt x="15" y="1"/>
                      <a:pt x="15" y="0"/>
                    </a:cubicBezTo>
                    <a:cubicBezTo>
                      <a:pt x="14" y="0"/>
                      <a:pt x="14" y="0"/>
                      <a:pt x="14" y="0"/>
                    </a:cubicBezTo>
                    <a:cubicBezTo>
                      <a:pt x="9" y="0"/>
                      <a:pt x="9" y="0"/>
                      <a:pt x="9" y="0"/>
                    </a:cubicBezTo>
                    <a:cubicBezTo>
                      <a:pt x="9" y="0"/>
                      <a:pt x="9" y="0"/>
                      <a:pt x="9" y="0"/>
                    </a:cubicBezTo>
                    <a:cubicBezTo>
                      <a:pt x="9" y="0"/>
                      <a:pt x="9" y="1"/>
                      <a:pt x="9" y="1"/>
                    </a:cubicBezTo>
                    <a:cubicBezTo>
                      <a:pt x="9" y="5"/>
                      <a:pt x="11" y="9"/>
                      <a:pt x="15" y="11"/>
                    </a:cubicBezTo>
                    <a:cubicBezTo>
                      <a:pt x="18" y="13"/>
                      <a:pt x="18" y="13"/>
                      <a:pt x="18" y="13"/>
                    </a:cubicBezTo>
                    <a:cubicBezTo>
                      <a:pt x="14" y="14"/>
                      <a:pt x="14" y="14"/>
                      <a:pt x="14" y="14"/>
                    </a:cubicBezTo>
                    <a:cubicBezTo>
                      <a:pt x="6" y="18"/>
                      <a:pt x="0" y="27"/>
                      <a:pt x="0" y="38"/>
                    </a:cubicBezTo>
                    <a:cubicBezTo>
                      <a:pt x="0" y="39"/>
                      <a:pt x="0" y="41"/>
                      <a:pt x="0" y="42"/>
                    </a:cubicBezTo>
                    <a:cubicBezTo>
                      <a:pt x="6" y="49"/>
                      <a:pt x="13" y="53"/>
                      <a:pt x="22" y="53"/>
                    </a:cubicBezTo>
                    <a:cubicBezTo>
                      <a:pt x="22" y="53"/>
                      <a:pt x="22" y="53"/>
                      <a:pt x="22" y="53"/>
                    </a:cubicBezTo>
                    <a:cubicBezTo>
                      <a:pt x="22" y="53"/>
                      <a:pt x="22" y="53"/>
                      <a:pt x="22" y="53"/>
                    </a:cubicBezTo>
                    <a:cubicBezTo>
                      <a:pt x="30" y="53"/>
                      <a:pt x="38" y="49"/>
                      <a:pt x="43" y="42"/>
                    </a:cubicBezTo>
                    <a:cubicBezTo>
                      <a:pt x="43" y="41"/>
                      <a:pt x="44" y="39"/>
                      <a:pt x="44" y="38"/>
                    </a:cubicBezTo>
                    <a:cubicBezTo>
                      <a:pt x="44" y="27"/>
                      <a:pt x="37" y="18"/>
                      <a:pt x="29"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defRPr/>
                </a:pPr>
                <a:endParaRPr lang="zh-CN" altLang="en-US" sz="1200">
                  <a:solidFill>
                    <a:schemeClr val="bg1"/>
                  </a:solidFill>
                </a:endParaRPr>
              </a:p>
            </p:txBody>
          </p:sp>
          <p:sp>
            <p:nvSpPr>
              <p:cNvPr id="35" name="Freeform 17">
                <a:extLst>
                  <a:ext uri="{FF2B5EF4-FFF2-40B4-BE49-F238E27FC236}">
                    <a16:creationId xmlns:a16="http://schemas.microsoft.com/office/drawing/2014/main" id="{3E5ABF76-4B71-4660-B71A-36F673567D0D}"/>
                  </a:ext>
                </a:extLst>
              </p:cNvPr>
              <p:cNvSpPr>
                <a:spLocks noEditPoints="1"/>
              </p:cNvSpPr>
              <p:nvPr/>
            </p:nvSpPr>
            <p:spPr bwMode="auto">
              <a:xfrm>
                <a:off x="906" y="1134"/>
                <a:ext cx="88" cy="45"/>
              </a:xfrm>
              <a:custGeom>
                <a:avLst/>
                <a:gdLst>
                  <a:gd name="T0" fmla="*/ 9273012 w 29"/>
                  <a:gd name="T1" fmla="*/ 0 h 15"/>
                  <a:gd name="T2" fmla="*/ 0 w 29"/>
                  <a:gd name="T3" fmla="*/ 6908733 h 15"/>
                  <a:gd name="T4" fmla="*/ 1200772 w 29"/>
                  <a:gd name="T5" fmla="*/ 6908733 h 15"/>
                  <a:gd name="T6" fmla="*/ 4233932 w 29"/>
                  <a:gd name="T7" fmla="*/ 6908733 h 15"/>
                  <a:gd name="T8" fmla="*/ 9273012 w 29"/>
                  <a:gd name="T9" fmla="*/ 7971615 h 15"/>
                  <a:gd name="T10" fmla="*/ 13435722 w 29"/>
                  <a:gd name="T11" fmla="*/ 6908733 h 15"/>
                  <a:gd name="T12" fmla="*/ 17081726 w 29"/>
                  <a:gd name="T13" fmla="*/ 6908733 h 15"/>
                  <a:gd name="T14" fmla="*/ 17671192 w 29"/>
                  <a:gd name="T15" fmla="*/ 6908733 h 15"/>
                  <a:gd name="T16" fmla="*/ 9273012 w 29"/>
                  <a:gd name="T17" fmla="*/ 0 h 15"/>
                  <a:gd name="T18" fmla="*/ 9273012 w 29"/>
                  <a:gd name="T19" fmla="*/ 5845851 h 15"/>
                  <a:gd name="T20" fmla="*/ 7218761 w 29"/>
                  <a:gd name="T21" fmla="*/ 4251528 h 15"/>
                  <a:gd name="T22" fmla="*/ 9273012 w 29"/>
                  <a:gd name="T23" fmla="*/ 3188646 h 15"/>
                  <a:gd name="T24" fmla="*/ 10452689 w 29"/>
                  <a:gd name="T25" fmla="*/ 4251528 h 15"/>
                  <a:gd name="T26" fmla="*/ 9273012 w 29"/>
                  <a:gd name="T27" fmla="*/ 5845851 h 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 h="15">
                    <a:moveTo>
                      <a:pt x="15" y="0"/>
                    </a:moveTo>
                    <a:cubicBezTo>
                      <a:pt x="7" y="0"/>
                      <a:pt x="1" y="6"/>
                      <a:pt x="0" y="13"/>
                    </a:cubicBezTo>
                    <a:cubicBezTo>
                      <a:pt x="2" y="13"/>
                      <a:pt x="2" y="13"/>
                      <a:pt x="2" y="13"/>
                    </a:cubicBezTo>
                    <a:cubicBezTo>
                      <a:pt x="7" y="13"/>
                      <a:pt x="7" y="13"/>
                      <a:pt x="7" y="13"/>
                    </a:cubicBezTo>
                    <a:cubicBezTo>
                      <a:pt x="8" y="14"/>
                      <a:pt x="11" y="15"/>
                      <a:pt x="15" y="15"/>
                    </a:cubicBezTo>
                    <a:cubicBezTo>
                      <a:pt x="18" y="15"/>
                      <a:pt x="21" y="14"/>
                      <a:pt x="22" y="13"/>
                    </a:cubicBezTo>
                    <a:cubicBezTo>
                      <a:pt x="28" y="13"/>
                      <a:pt x="28" y="13"/>
                      <a:pt x="28" y="13"/>
                    </a:cubicBezTo>
                    <a:cubicBezTo>
                      <a:pt x="29" y="13"/>
                      <a:pt x="29" y="13"/>
                      <a:pt x="29" y="13"/>
                    </a:cubicBezTo>
                    <a:cubicBezTo>
                      <a:pt x="28" y="6"/>
                      <a:pt x="22" y="0"/>
                      <a:pt x="15" y="0"/>
                    </a:cubicBezTo>
                    <a:close/>
                    <a:moveTo>
                      <a:pt x="15" y="11"/>
                    </a:moveTo>
                    <a:cubicBezTo>
                      <a:pt x="13" y="11"/>
                      <a:pt x="12" y="10"/>
                      <a:pt x="12" y="8"/>
                    </a:cubicBezTo>
                    <a:cubicBezTo>
                      <a:pt x="12" y="7"/>
                      <a:pt x="13" y="6"/>
                      <a:pt x="15" y="6"/>
                    </a:cubicBezTo>
                    <a:cubicBezTo>
                      <a:pt x="16" y="6"/>
                      <a:pt x="17" y="7"/>
                      <a:pt x="17" y="8"/>
                    </a:cubicBezTo>
                    <a:cubicBezTo>
                      <a:pt x="17" y="10"/>
                      <a:pt x="16" y="11"/>
                      <a:pt x="1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1200">
                  <a:solidFill>
                    <a:schemeClr val="bg1"/>
                  </a:solidFill>
                </a:endParaRPr>
              </a:p>
            </p:txBody>
          </p:sp>
        </p:grpSp>
      </p:grpSp>
      <p:cxnSp>
        <p:nvCxnSpPr>
          <p:cNvPr id="36" name="直接连接符 35">
            <a:extLst>
              <a:ext uri="{FF2B5EF4-FFF2-40B4-BE49-F238E27FC236}">
                <a16:creationId xmlns:a16="http://schemas.microsoft.com/office/drawing/2014/main" id="{A5E1F45C-2A76-46BA-BEA2-381ED31BBF64}"/>
              </a:ext>
            </a:extLst>
          </p:cNvPr>
          <p:cNvCxnSpPr>
            <a:cxnSpLocks/>
            <a:stCxn id="37" idx="6"/>
            <a:endCxn id="47" idx="2"/>
          </p:cNvCxnSpPr>
          <p:nvPr/>
        </p:nvCxnSpPr>
        <p:spPr>
          <a:xfrm>
            <a:off x="949757" y="3660633"/>
            <a:ext cx="1864605" cy="30387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id="{DDDEDF16-12C4-4CEB-A433-1FEB4B9A6D30}"/>
              </a:ext>
            </a:extLst>
          </p:cNvPr>
          <p:cNvSpPr/>
          <p:nvPr/>
        </p:nvSpPr>
        <p:spPr>
          <a:xfrm>
            <a:off x="764080" y="3567794"/>
            <a:ext cx="185677" cy="185677"/>
          </a:xfrm>
          <a:prstGeom prst="ellipse">
            <a:avLst/>
          </a:prstGeom>
          <a:solidFill>
            <a:schemeClr val="tx1">
              <a:lumMod val="75000"/>
              <a:lumOff val="25000"/>
            </a:schemeClr>
          </a:solidFill>
          <a:ln>
            <a:noFill/>
          </a:ln>
          <a:effectLst>
            <a:reflection blurRad="6350" stA="20000" endPos="55000" dir="5400000" sy="-100000" algn="bl" rotWithShape="0"/>
          </a:effectLst>
          <a:extLst/>
        </p:spPr>
        <p:txBody>
          <a:bodyPr/>
          <a:lstStyle/>
          <a:p>
            <a:pPr defTabSz="685783">
              <a:defRPr/>
            </a:pPr>
            <a:endParaRPr lang="zh-CN" altLang="en-US" sz="1200">
              <a:solidFill>
                <a:schemeClr val="bg1"/>
              </a:solidFill>
            </a:endParaRPr>
          </a:p>
        </p:txBody>
      </p:sp>
      <p:sp>
        <p:nvSpPr>
          <p:cNvPr id="38" name="椭圆 37">
            <a:extLst>
              <a:ext uri="{FF2B5EF4-FFF2-40B4-BE49-F238E27FC236}">
                <a16:creationId xmlns:a16="http://schemas.microsoft.com/office/drawing/2014/main" id="{713F6BA0-4171-4D90-8DA0-20B5B25DCCB3}"/>
              </a:ext>
            </a:extLst>
          </p:cNvPr>
          <p:cNvSpPr/>
          <p:nvPr/>
        </p:nvSpPr>
        <p:spPr>
          <a:xfrm>
            <a:off x="7836690" y="3567794"/>
            <a:ext cx="185677" cy="185677"/>
          </a:xfrm>
          <a:prstGeom prst="ellipse">
            <a:avLst/>
          </a:prstGeom>
          <a:solidFill>
            <a:schemeClr val="bg1">
              <a:lumMod val="50000"/>
            </a:schemeClr>
          </a:solidFill>
          <a:ln w="12700">
            <a:noFill/>
          </a:ln>
          <a:effectLst/>
        </p:spPr>
        <p:txBody>
          <a:bodyPr/>
          <a:lstStyle/>
          <a:p>
            <a:pPr defTabSz="685783">
              <a:defRPr/>
            </a:pPr>
            <a:endParaRPr lang="zh-CN" altLang="en-US" sz="1200">
              <a:solidFill>
                <a:schemeClr val="bg1"/>
              </a:solidFill>
            </a:endParaRPr>
          </a:p>
        </p:txBody>
      </p:sp>
      <p:sp>
        <p:nvSpPr>
          <p:cNvPr id="39" name="TextBox 34">
            <a:extLst>
              <a:ext uri="{FF2B5EF4-FFF2-40B4-BE49-F238E27FC236}">
                <a16:creationId xmlns:a16="http://schemas.microsoft.com/office/drawing/2014/main" id="{22CD7C74-D73C-418A-A1BF-E439132F4B98}"/>
              </a:ext>
            </a:extLst>
          </p:cNvPr>
          <p:cNvSpPr txBox="1">
            <a:spLocks noChangeArrowheads="1"/>
          </p:cNvSpPr>
          <p:nvPr/>
        </p:nvSpPr>
        <p:spPr bwMode="auto">
          <a:xfrm>
            <a:off x="3086169" y="2853035"/>
            <a:ext cx="1175435" cy="310341"/>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r>
              <a:rPr lang="en-US" altLang="zh-CN" sz="1000" dirty="0">
                <a:solidFill>
                  <a:schemeClr val="bg1"/>
                </a:solidFill>
              </a:rPr>
              <a:t>2015</a:t>
            </a:r>
            <a:r>
              <a:rPr lang="zh-CN" altLang="en-US" sz="1000" dirty="0">
                <a:solidFill>
                  <a:schemeClr val="bg1"/>
                </a:solidFill>
              </a:rPr>
              <a:t>年</a:t>
            </a:r>
            <a:r>
              <a:rPr lang="en-US" altLang="zh-CN" sz="1000" dirty="0">
                <a:solidFill>
                  <a:schemeClr val="bg1"/>
                </a:solidFill>
              </a:rPr>
              <a:t>10</a:t>
            </a:r>
            <a:r>
              <a:rPr lang="zh-CN" altLang="en-US" sz="1000" dirty="0">
                <a:solidFill>
                  <a:schemeClr val="bg1"/>
                </a:solidFill>
              </a:rPr>
              <a:t>月</a:t>
            </a:r>
          </a:p>
        </p:txBody>
      </p:sp>
      <p:sp>
        <p:nvSpPr>
          <p:cNvPr id="40" name="TextBox 35">
            <a:extLst>
              <a:ext uri="{FF2B5EF4-FFF2-40B4-BE49-F238E27FC236}">
                <a16:creationId xmlns:a16="http://schemas.microsoft.com/office/drawing/2014/main" id="{37DCC982-C614-40FA-BE7B-3052385957D9}"/>
              </a:ext>
            </a:extLst>
          </p:cNvPr>
          <p:cNvSpPr txBox="1">
            <a:spLocks noChangeArrowheads="1"/>
          </p:cNvSpPr>
          <p:nvPr/>
        </p:nvSpPr>
        <p:spPr bwMode="auto">
          <a:xfrm>
            <a:off x="7244313" y="2858838"/>
            <a:ext cx="1075649" cy="310341"/>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r>
              <a:rPr lang="en-US" altLang="zh-CN" sz="1000" dirty="0">
                <a:solidFill>
                  <a:schemeClr val="bg1"/>
                </a:solidFill>
              </a:rPr>
              <a:t>2016</a:t>
            </a:r>
            <a:r>
              <a:rPr lang="zh-CN" altLang="en-US" sz="1000" dirty="0">
                <a:solidFill>
                  <a:schemeClr val="bg1"/>
                </a:solidFill>
              </a:rPr>
              <a:t>年</a:t>
            </a:r>
            <a:r>
              <a:rPr lang="en-US" altLang="zh-CN" sz="1000" dirty="0">
                <a:solidFill>
                  <a:schemeClr val="bg1"/>
                </a:solidFill>
              </a:rPr>
              <a:t>5</a:t>
            </a:r>
            <a:r>
              <a:rPr lang="zh-CN" altLang="en-US" sz="1000" dirty="0">
                <a:solidFill>
                  <a:schemeClr val="bg1"/>
                </a:solidFill>
              </a:rPr>
              <a:t>月</a:t>
            </a:r>
          </a:p>
        </p:txBody>
      </p:sp>
      <p:sp>
        <p:nvSpPr>
          <p:cNvPr id="41" name="TextBox 36">
            <a:extLst>
              <a:ext uri="{FF2B5EF4-FFF2-40B4-BE49-F238E27FC236}">
                <a16:creationId xmlns:a16="http://schemas.microsoft.com/office/drawing/2014/main" id="{2BB95045-5751-4023-AF34-C7BCF7C9F0DE}"/>
              </a:ext>
            </a:extLst>
          </p:cNvPr>
          <p:cNvSpPr txBox="1">
            <a:spLocks noChangeArrowheads="1"/>
          </p:cNvSpPr>
          <p:nvPr/>
        </p:nvSpPr>
        <p:spPr bwMode="auto">
          <a:xfrm>
            <a:off x="7330900" y="3821736"/>
            <a:ext cx="1075649" cy="310341"/>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endParaRPr lang="zh-CN" altLang="en-US" sz="1200" dirty="0">
              <a:solidFill>
                <a:schemeClr val="bg1"/>
              </a:solidFill>
            </a:endParaRPr>
          </a:p>
        </p:txBody>
      </p:sp>
      <p:sp>
        <p:nvSpPr>
          <p:cNvPr id="42" name="TextBox 37">
            <a:extLst>
              <a:ext uri="{FF2B5EF4-FFF2-40B4-BE49-F238E27FC236}">
                <a16:creationId xmlns:a16="http://schemas.microsoft.com/office/drawing/2014/main" id="{C3E377C8-29ED-4CB5-964D-C3B50D672D93}"/>
              </a:ext>
            </a:extLst>
          </p:cNvPr>
          <p:cNvSpPr txBox="1">
            <a:spLocks noChangeArrowheads="1"/>
          </p:cNvSpPr>
          <p:nvPr/>
        </p:nvSpPr>
        <p:spPr bwMode="auto">
          <a:xfrm>
            <a:off x="1028982" y="2853036"/>
            <a:ext cx="1075649" cy="310341"/>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r>
              <a:rPr lang="en-US" altLang="zh-CN" sz="1000" dirty="0">
                <a:solidFill>
                  <a:schemeClr val="bg1"/>
                </a:solidFill>
              </a:rPr>
              <a:t>2015</a:t>
            </a:r>
            <a:r>
              <a:rPr lang="zh-CN" altLang="en-US" sz="1000" dirty="0">
                <a:solidFill>
                  <a:schemeClr val="bg1"/>
                </a:solidFill>
              </a:rPr>
              <a:t>年</a:t>
            </a:r>
            <a:r>
              <a:rPr lang="en-US" altLang="zh-CN" sz="1000" dirty="0">
                <a:solidFill>
                  <a:schemeClr val="bg1"/>
                </a:solidFill>
              </a:rPr>
              <a:t>7</a:t>
            </a:r>
            <a:r>
              <a:rPr lang="zh-CN" altLang="en-US" sz="1000" dirty="0">
                <a:solidFill>
                  <a:schemeClr val="bg1"/>
                </a:solidFill>
              </a:rPr>
              <a:t>月</a:t>
            </a:r>
          </a:p>
        </p:txBody>
      </p:sp>
      <p:sp>
        <p:nvSpPr>
          <p:cNvPr id="43" name="TextBox 38">
            <a:extLst>
              <a:ext uri="{FF2B5EF4-FFF2-40B4-BE49-F238E27FC236}">
                <a16:creationId xmlns:a16="http://schemas.microsoft.com/office/drawing/2014/main" id="{216635FD-A724-4A90-901D-16C4FAE8AA6D}"/>
              </a:ext>
            </a:extLst>
          </p:cNvPr>
          <p:cNvSpPr txBox="1">
            <a:spLocks noChangeArrowheads="1"/>
          </p:cNvSpPr>
          <p:nvPr/>
        </p:nvSpPr>
        <p:spPr bwMode="auto">
          <a:xfrm>
            <a:off x="5166704" y="2855202"/>
            <a:ext cx="1175435" cy="310341"/>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r>
              <a:rPr lang="en-US" altLang="zh-CN" sz="1000" dirty="0">
                <a:solidFill>
                  <a:schemeClr val="bg1"/>
                </a:solidFill>
              </a:rPr>
              <a:t>2015</a:t>
            </a:r>
            <a:r>
              <a:rPr lang="zh-CN" altLang="en-US" sz="1000" dirty="0">
                <a:solidFill>
                  <a:schemeClr val="bg1"/>
                </a:solidFill>
              </a:rPr>
              <a:t>年</a:t>
            </a:r>
            <a:r>
              <a:rPr lang="en-US" altLang="zh-CN" sz="1000" dirty="0">
                <a:solidFill>
                  <a:schemeClr val="bg1"/>
                </a:solidFill>
              </a:rPr>
              <a:t>11</a:t>
            </a:r>
            <a:r>
              <a:rPr lang="zh-CN" altLang="en-US" sz="1000" dirty="0">
                <a:solidFill>
                  <a:schemeClr val="bg1"/>
                </a:solidFill>
              </a:rPr>
              <a:t>月</a:t>
            </a:r>
          </a:p>
        </p:txBody>
      </p:sp>
      <p:cxnSp>
        <p:nvCxnSpPr>
          <p:cNvPr id="44" name="直接连接符 43">
            <a:extLst>
              <a:ext uri="{FF2B5EF4-FFF2-40B4-BE49-F238E27FC236}">
                <a16:creationId xmlns:a16="http://schemas.microsoft.com/office/drawing/2014/main" id="{93D19253-F6CD-4D08-9A34-B3989D295EA4}"/>
              </a:ext>
            </a:extLst>
          </p:cNvPr>
          <p:cNvCxnSpPr>
            <a:cxnSpLocks/>
            <a:stCxn id="47" idx="6"/>
            <a:endCxn id="48" idx="2"/>
          </p:cNvCxnSpPr>
          <p:nvPr/>
        </p:nvCxnSpPr>
        <p:spPr>
          <a:xfrm flipV="1">
            <a:off x="3000039" y="3650929"/>
            <a:ext cx="1817110" cy="31358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DEBECC8F-660B-49A3-8E77-2069D75625CD}"/>
              </a:ext>
            </a:extLst>
          </p:cNvPr>
          <p:cNvCxnSpPr>
            <a:stCxn id="48" idx="6"/>
            <a:endCxn id="49" idx="2"/>
          </p:cNvCxnSpPr>
          <p:nvPr/>
        </p:nvCxnSpPr>
        <p:spPr>
          <a:xfrm>
            <a:off x="5002826" y="3650929"/>
            <a:ext cx="1935947" cy="22074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8AB27FB3-A035-4C0E-96E3-F143F8ADAA91}"/>
              </a:ext>
            </a:extLst>
          </p:cNvPr>
          <p:cNvCxnSpPr>
            <a:stCxn id="49" idx="6"/>
            <a:endCxn id="38" idx="2"/>
          </p:cNvCxnSpPr>
          <p:nvPr/>
        </p:nvCxnSpPr>
        <p:spPr>
          <a:xfrm flipV="1">
            <a:off x="7124450" y="3660633"/>
            <a:ext cx="712240" cy="21104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id="{B112BD6D-FC75-4A65-846A-D0F4DA5D5252}"/>
              </a:ext>
            </a:extLst>
          </p:cNvPr>
          <p:cNvSpPr/>
          <p:nvPr/>
        </p:nvSpPr>
        <p:spPr>
          <a:xfrm>
            <a:off x="2814362" y="3871673"/>
            <a:ext cx="185677" cy="185677"/>
          </a:xfrm>
          <a:prstGeom prst="ellipse">
            <a:avLst/>
          </a:prstGeom>
          <a:solidFill>
            <a:schemeClr val="tx1">
              <a:lumMod val="75000"/>
              <a:lumOff val="25000"/>
            </a:schemeClr>
          </a:solidFill>
          <a:ln>
            <a:noFill/>
          </a:ln>
          <a:effectLst>
            <a:reflection blurRad="6350" stA="20000" endPos="55000" dir="5400000" sy="-100000" algn="bl" rotWithShape="0"/>
          </a:effectLst>
          <a:extLst/>
        </p:spPr>
        <p:txBody>
          <a:bodyPr/>
          <a:lstStyle/>
          <a:p>
            <a:pPr defTabSz="685783">
              <a:defRPr/>
            </a:pPr>
            <a:endParaRPr lang="zh-CN" altLang="en-US" sz="1200">
              <a:solidFill>
                <a:schemeClr val="bg1"/>
              </a:solidFill>
            </a:endParaRPr>
          </a:p>
        </p:txBody>
      </p:sp>
      <p:sp>
        <p:nvSpPr>
          <p:cNvPr id="48" name="椭圆 47">
            <a:extLst>
              <a:ext uri="{FF2B5EF4-FFF2-40B4-BE49-F238E27FC236}">
                <a16:creationId xmlns:a16="http://schemas.microsoft.com/office/drawing/2014/main" id="{BBAADC0D-99AE-428A-93AF-8EFD26F7B6FF}"/>
              </a:ext>
            </a:extLst>
          </p:cNvPr>
          <p:cNvSpPr/>
          <p:nvPr/>
        </p:nvSpPr>
        <p:spPr>
          <a:xfrm>
            <a:off x="4817149" y="3558090"/>
            <a:ext cx="185677" cy="185677"/>
          </a:xfrm>
          <a:prstGeom prst="ellipse">
            <a:avLst/>
          </a:prstGeom>
          <a:solidFill>
            <a:schemeClr val="tx1">
              <a:lumMod val="75000"/>
              <a:lumOff val="25000"/>
            </a:schemeClr>
          </a:solidFill>
          <a:ln>
            <a:noFill/>
          </a:ln>
          <a:effectLst>
            <a:reflection blurRad="6350" stA="20000" endPos="55000" dir="5400000" sy="-100000" algn="bl" rotWithShape="0"/>
          </a:effectLst>
          <a:extLst/>
        </p:spPr>
        <p:txBody>
          <a:bodyPr/>
          <a:lstStyle/>
          <a:p>
            <a:pPr defTabSz="685783">
              <a:defRPr/>
            </a:pPr>
            <a:endParaRPr lang="zh-CN" altLang="en-US" sz="1200">
              <a:solidFill>
                <a:schemeClr val="bg1"/>
              </a:solidFill>
            </a:endParaRPr>
          </a:p>
        </p:txBody>
      </p:sp>
      <p:sp>
        <p:nvSpPr>
          <p:cNvPr id="49" name="椭圆 48">
            <a:extLst>
              <a:ext uri="{FF2B5EF4-FFF2-40B4-BE49-F238E27FC236}">
                <a16:creationId xmlns:a16="http://schemas.microsoft.com/office/drawing/2014/main" id="{C05F9C70-96A7-4612-A5F9-F13A3AB87AD9}"/>
              </a:ext>
            </a:extLst>
          </p:cNvPr>
          <p:cNvSpPr/>
          <p:nvPr/>
        </p:nvSpPr>
        <p:spPr>
          <a:xfrm>
            <a:off x="6938773" y="3778835"/>
            <a:ext cx="185677" cy="185677"/>
          </a:xfrm>
          <a:prstGeom prst="ellipse">
            <a:avLst/>
          </a:prstGeom>
          <a:solidFill>
            <a:schemeClr val="tx1">
              <a:lumMod val="75000"/>
              <a:lumOff val="25000"/>
            </a:schemeClr>
          </a:solidFill>
          <a:ln>
            <a:noFill/>
          </a:ln>
          <a:effectLst>
            <a:reflection blurRad="6350" stA="20000" endPos="55000" dir="5400000" sy="-100000" algn="bl" rotWithShape="0"/>
          </a:effectLst>
          <a:extLst/>
        </p:spPr>
        <p:txBody>
          <a:bodyPr/>
          <a:lstStyle/>
          <a:p>
            <a:pPr defTabSz="685783">
              <a:defRPr/>
            </a:pPr>
            <a:endParaRPr lang="zh-CN" altLang="en-US" sz="1200" dirty="0">
              <a:solidFill>
                <a:schemeClr val="bg1"/>
              </a:solidFill>
            </a:endParaRPr>
          </a:p>
        </p:txBody>
      </p:sp>
      <p:sp>
        <p:nvSpPr>
          <p:cNvPr id="50" name="文本框 49">
            <a:extLst>
              <a:ext uri="{FF2B5EF4-FFF2-40B4-BE49-F238E27FC236}">
                <a16:creationId xmlns:a16="http://schemas.microsoft.com/office/drawing/2014/main" id="{17CC9EEA-E4F1-4C8D-A819-F8DC1736AFEC}"/>
              </a:ext>
            </a:extLst>
          </p:cNvPr>
          <p:cNvSpPr txBox="1"/>
          <p:nvPr/>
        </p:nvSpPr>
        <p:spPr>
          <a:xfrm>
            <a:off x="609534" y="4120512"/>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51" name="文本框 50">
            <a:extLst>
              <a:ext uri="{FF2B5EF4-FFF2-40B4-BE49-F238E27FC236}">
                <a16:creationId xmlns:a16="http://schemas.microsoft.com/office/drawing/2014/main" id="{4DA9C523-2093-4E8F-9431-A227C2E29A71}"/>
              </a:ext>
            </a:extLst>
          </p:cNvPr>
          <p:cNvSpPr txBox="1"/>
          <p:nvPr/>
        </p:nvSpPr>
        <p:spPr>
          <a:xfrm>
            <a:off x="2501819" y="4120512"/>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52" name="文本框 51">
            <a:extLst>
              <a:ext uri="{FF2B5EF4-FFF2-40B4-BE49-F238E27FC236}">
                <a16:creationId xmlns:a16="http://schemas.microsoft.com/office/drawing/2014/main" id="{BDAF7620-DCE1-4EA6-BA38-3EBD5A30C81E}"/>
              </a:ext>
            </a:extLst>
          </p:cNvPr>
          <p:cNvSpPr txBox="1"/>
          <p:nvPr/>
        </p:nvSpPr>
        <p:spPr>
          <a:xfrm>
            <a:off x="4378295" y="4133415"/>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53" name="文本框 52">
            <a:extLst>
              <a:ext uri="{FF2B5EF4-FFF2-40B4-BE49-F238E27FC236}">
                <a16:creationId xmlns:a16="http://schemas.microsoft.com/office/drawing/2014/main" id="{D1F804D7-5300-4613-A524-78C44DFB87B1}"/>
              </a:ext>
            </a:extLst>
          </p:cNvPr>
          <p:cNvSpPr txBox="1"/>
          <p:nvPr/>
        </p:nvSpPr>
        <p:spPr>
          <a:xfrm>
            <a:off x="6356118" y="4133415"/>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1531707955"/>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down)">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down)">
                                      <p:cBhvr>
                                        <p:cTn id="2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177</TotalTime>
  <Words>1424</Words>
  <Application>Microsoft Office PowerPoint</Application>
  <PresentationFormat>自定义</PresentationFormat>
  <Paragraphs>242</Paragraphs>
  <Slides>24</Slides>
  <Notes>24</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24</vt:i4>
      </vt:variant>
    </vt:vector>
  </HeadingPairs>
  <TitlesOfParts>
    <vt:vector size="54" baseType="lpstr">
      <vt:lpstr>Adobe Devanagari</vt:lpstr>
      <vt:lpstr>Adobe Gothic Std B</vt:lpstr>
      <vt:lpstr>DFPPOP3W12-B5</vt:lpstr>
      <vt:lpstr>Gill Sans</vt:lpstr>
      <vt:lpstr>Hiragino Sans GB W3</vt:lpstr>
      <vt:lpstr>맑은 고딕</vt:lpstr>
      <vt:lpstr>Montserrat</vt:lpstr>
      <vt:lpstr>Montserrat Light</vt:lpstr>
      <vt:lpstr>Oswald</vt:lpstr>
      <vt:lpstr>Roboto Bold</vt:lpstr>
      <vt:lpstr>等线</vt:lpstr>
      <vt:lpstr>等线 Light</vt:lpstr>
      <vt:lpstr>华文隶书</vt:lpstr>
      <vt:lpstr>华文细黑</vt:lpstr>
      <vt:lpstr>宋体</vt:lpstr>
      <vt:lpstr>微软雅黑</vt:lpstr>
      <vt:lpstr>Arial</vt:lpstr>
      <vt:lpstr>Arial Black</vt:lpstr>
      <vt:lpstr>Bell MT</vt:lpstr>
      <vt:lpstr>Berlin Sans FB</vt:lpstr>
      <vt:lpstr>Broadway</vt:lpstr>
      <vt:lpstr>Calibri</vt:lpstr>
      <vt:lpstr>Calibri Light</vt:lpstr>
      <vt:lpstr>Century Gothic</vt:lpstr>
      <vt:lpstr>Ebrima</vt:lpstr>
      <vt:lpstr>Helvetica</vt:lpstr>
      <vt:lpstr>Impact</vt:lpstr>
      <vt:lpstr>Stencil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大气欧式活动策划PPT模板</dc:title>
  <dc:creator>User</dc:creator>
  <cp:lastModifiedBy>dreamsummit</cp:lastModifiedBy>
  <cp:revision>16</cp:revision>
  <dcterms:created xsi:type="dcterms:W3CDTF">2017-12-02T05:12:34Z</dcterms:created>
  <dcterms:modified xsi:type="dcterms:W3CDTF">2017-12-14T05:59:50Z</dcterms:modified>
</cp:coreProperties>
</file>