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59" r:id="rId4"/>
    <p:sldId id="262" r:id="rId5"/>
    <p:sldId id="263" r:id="rId6"/>
    <p:sldId id="264" r:id="rId7"/>
    <p:sldId id="267" r:id="rId8"/>
    <p:sldId id="275" r:id="rId9"/>
    <p:sldId id="260" r:id="rId10"/>
    <p:sldId id="268" r:id="rId11"/>
    <p:sldId id="274" r:id="rId12"/>
    <p:sldId id="269" r:id="rId13"/>
    <p:sldId id="273" r:id="rId14"/>
    <p:sldId id="271" r:id="rId15"/>
    <p:sldId id="270" r:id="rId16"/>
    <p:sldId id="261" r:id="rId17"/>
    <p:sldId id="276" r:id="rId18"/>
    <p:sldId id="265" r:id="rId19"/>
    <p:sldId id="279" r:id="rId20"/>
    <p:sldId id="272" r:id="rId21"/>
    <p:sldId id="266" r:id="rId22"/>
    <p:sldId id="307"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21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3" d="100"/>
          <a:sy n="103" d="100"/>
        </p:scale>
        <p:origin x="534" y="96"/>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DC9FF4-C314-44E4-A35B-CF8557EBD55F}" type="datetimeFigureOut">
              <a:rPr lang="zh-CN" altLang="en-US" smtClean="0"/>
              <a:t>2018/8/29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CFE6E-4341-46DB-9A88-FAC09B044246}" type="slidenum">
              <a:rPr lang="zh-CN" altLang="en-US" smtClean="0"/>
              <a:t>‹#›</a:t>
            </a:fld>
            <a:endParaRPr lang="zh-CN" altLang="en-US"/>
          </a:p>
        </p:txBody>
      </p:sp>
    </p:spTree>
    <p:extLst>
      <p:ext uri="{BB962C8B-B14F-4D97-AF65-F5344CB8AC3E}">
        <p14:creationId xmlns:p14="http://schemas.microsoft.com/office/powerpoint/2010/main" val="1399681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a:t>
            </a:fld>
            <a:endParaRPr lang="zh-CN" altLang="en-US"/>
          </a:p>
        </p:txBody>
      </p:sp>
    </p:spTree>
    <p:extLst>
      <p:ext uri="{BB962C8B-B14F-4D97-AF65-F5344CB8AC3E}">
        <p14:creationId xmlns:p14="http://schemas.microsoft.com/office/powerpoint/2010/main" val="613116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10</a:t>
            </a:fld>
            <a:endParaRPr lang="zh-CN" altLang="en-US"/>
          </a:p>
        </p:txBody>
      </p:sp>
    </p:spTree>
    <p:extLst>
      <p:ext uri="{BB962C8B-B14F-4D97-AF65-F5344CB8AC3E}">
        <p14:creationId xmlns:p14="http://schemas.microsoft.com/office/powerpoint/2010/main" val="43304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11</a:t>
            </a:fld>
            <a:endParaRPr lang="zh-CN" altLang="en-US"/>
          </a:p>
        </p:txBody>
      </p:sp>
    </p:spTree>
    <p:extLst>
      <p:ext uri="{BB962C8B-B14F-4D97-AF65-F5344CB8AC3E}">
        <p14:creationId xmlns:p14="http://schemas.microsoft.com/office/powerpoint/2010/main" val="7990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12</a:t>
            </a:fld>
            <a:endParaRPr lang="zh-CN" altLang="en-US"/>
          </a:p>
        </p:txBody>
      </p:sp>
    </p:spTree>
    <p:extLst>
      <p:ext uri="{BB962C8B-B14F-4D97-AF65-F5344CB8AC3E}">
        <p14:creationId xmlns:p14="http://schemas.microsoft.com/office/powerpoint/2010/main" val="936823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13</a:t>
            </a:fld>
            <a:endParaRPr lang="zh-CN" altLang="en-US"/>
          </a:p>
        </p:txBody>
      </p:sp>
    </p:spTree>
    <p:extLst>
      <p:ext uri="{BB962C8B-B14F-4D97-AF65-F5344CB8AC3E}">
        <p14:creationId xmlns:p14="http://schemas.microsoft.com/office/powerpoint/2010/main" val="1499563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14</a:t>
            </a:fld>
            <a:endParaRPr lang="zh-CN" altLang="en-US"/>
          </a:p>
        </p:txBody>
      </p:sp>
    </p:spTree>
    <p:extLst>
      <p:ext uri="{BB962C8B-B14F-4D97-AF65-F5344CB8AC3E}">
        <p14:creationId xmlns:p14="http://schemas.microsoft.com/office/powerpoint/2010/main" val="1239522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15</a:t>
            </a:fld>
            <a:endParaRPr lang="zh-CN" altLang="en-US"/>
          </a:p>
        </p:txBody>
      </p:sp>
    </p:spTree>
    <p:extLst>
      <p:ext uri="{BB962C8B-B14F-4D97-AF65-F5344CB8AC3E}">
        <p14:creationId xmlns:p14="http://schemas.microsoft.com/office/powerpoint/2010/main" val="1264537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16</a:t>
            </a:fld>
            <a:endParaRPr lang="zh-CN" altLang="en-US"/>
          </a:p>
        </p:txBody>
      </p:sp>
    </p:spTree>
    <p:extLst>
      <p:ext uri="{BB962C8B-B14F-4D97-AF65-F5344CB8AC3E}">
        <p14:creationId xmlns:p14="http://schemas.microsoft.com/office/powerpoint/2010/main" val="79544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17</a:t>
            </a:fld>
            <a:endParaRPr lang="zh-CN" altLang="en-US"/>
          </a:p>
        </p:txBody>
      </p:sp>
    </p:spTree>
    <p:extLst>
      <p:ext uri="{BB962C8B-B14F-4D97-AF65-F5344CB8AC3E}">
        <p14:creationId xmlns:p14="http://schemas.microsoft.com/office/powerpoint/2010/main" val="3809887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18</a:t>
            </a:fld>
            <a:endParaRPr lang="zh-CN" altLang="en-US"/>
          </a:p>
        </p:txBody>
      </p:sp>
    </p:spTree>
    <p:extLst>
      <p:ext uri="{BB962C8B-B14F-4D97-AF65-F5344CB8AC3E}">
        <p14:creationId xmlns:p14="http://schemas.microsoft.com/office/powerpoint/2010/main" val="41758865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19</a:t>
            </a:fld>
            <a:endParaRPr lang="zh-CN" altLang="en-US"/>
          </a:p>
        </p:txBody>
      </p:sp>
    </p:spTree>
    <p:extLst>
      <p:ext uri="{BB962C8B-B14F-4D97-AF65-F5344CB8AC3E}">
        <p14:creationId xmlns:p14="http://schemas.microsoft.com/office/powerpoint/2010/main" val="3617574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2</a:t>
            </a:fld>
            <a:endParaRPr lang="zh-CN" altLang="en-US"/>
          </a:p>
        </p:txBody>
      </p:sp>
    </p:spTree>
    <p:extLst>
      <p:ext uri="{BB962C8B-B14F-4D97-AF65-F5344CB8AC3E}">
        <p14:creationId xmlns:p14="http://schemas.microsoft.com/office/powerpoint/2010/main" val="4176651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20</a:t>
            </a:fld>
            <a:endParaRPr lang="zh-CN" altLang="en-US"/>
          </a:p>
        </p:txBody>
      </p:sp>
    </p:spTree>
    <p:extLst>
      <p:ext uri="{BB962C8B-B14F-4D97-AF65-F5344CB8AC3E}">
        <p14:creationId xmlns:p14="http://schemas.microsoft.com/office/powerpoint/2010/main" val="3625706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21</a:t>
            </a:fld>
            <a:endParaRPr lang="zh-CN" altLang="en-US"/>
          </a:p>
        </p:txBody>
      </p:sp>
    </p:spTree>
    <p:extLst>
      <p:ext uri="{BB962C8B-B14F-4D97-AF65-F5344CB8AC3E}">
        <p14:creationId xmlns:p14="http://schemas.microsoft.com/office/powerpoint/2010/main" val="3047611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6CFE6E-4341-46DB-9A88-FAC09B0442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31606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3</a:t>
            </a:fld>
            <a:endParaRPr lang="zh-CN" altLang="en-US"/>
          </a:p>
        </p:txBody>
      </p:sp>
    </p:spTree>
    <p:extLst>
      <p:ext uri="{BB962C8B-B14F-4D97-AF65-F5344CB8AC3E}">
        <p14:creationId xmlns:p14="http://schemas.microsoft.com/office/powerpoint/2010/main" val="1056316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4</a:t>
            </a:fld>
            <a:endParaRPr lang="zh-CN" altLang="en-US"/>
          </a:p>
        </p:txBody>
      </p:sp>
    </p:spTree>
    <p:extLst>
      <p:ext uri="{BB962C8B-B14F-4D97-AF65-F5344CB8AC3E}">
        <p14:creationId xmlns:p14="http://schemas.microsoft.com/office/powerpoint/2010/main" val="359467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5</a:t>
            </a:fld>
            <a:endParaRPr lang="zh-CN" altLang="en-US"/>
          </a:p>
        </p:txBody>
      </p:sp>
    </p:spTree>
    <p:extLst>
      <p:ext uri="{BB962C8B-B14F-4D97-AF65-F5344CB8AC3E}">
        <p14:creationId xmlns:p14="http://schemas.microsoft.com/office/powerpoint/2010/main" val="277932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6</a:t>
            </a:fld>
            <a:endParaRPr lang="zh-CN" altLang="en-US"/>
          </a:p>
        </p:txBody>
      </p:sp>
    </p:spTree>
    <p:extLst>
      <p:ext uri="{BB962C8B-B14F-4D97-AF65-F5344CB8AC3E}">
        <p14:creationId xmlns:p14="http://schemas.microsoft.com/office/powerpoint/2010/main" val="2974574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7</a:t>
            </a:fld>
            <a:endParaRPr lang="zh-CN" altLang="en-US"/>
          </a:p>
        </p:txBody>
      </p:sp>
    </p:spTree>
    <p:extLst>
      <p:ext uri="{BB962C8B-B14F-4D97-AF65-F5344CB8AC3E}">
        <p14:creationId xmlns:p14="http://schemas.microsoft.com/office/powerpoint/2010/main" val="2864318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8</a:t>
            </a:fld>
            <a:endParaRPr lang="zh-CN" altLang="en-US"/>
          </a:p>
        </p:txBody>
      </p:sp>
    </p:spTree>
    <p:extLst>
      <p:ext uri="{BB962C8B-B14F-4D97-AF65-F5344CB8AC3E}">
        <p14:creationId xmlns:p14="http://schemas.microsoft.com/office/powerpoint/2010/main" val="2911767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6CFE6E-4341-46DB-9A88-FAC09B044246}" type="slidenum">
              <a:rPr lang="zh-CN" altLang="en-US" smtClean="0"/>
              <a:t>9</a:t>
            </a:fld>
            <a:endParaRPr lang="zh-CN" altLang="en-US"/>
          </a:p>
        </p:txBody>
      </p:sp>
    </p:spTree>
    <p:extLst>
      <p:ext uri="{BB962C8B-B14F-4D97-AF65-F5344CB8AC3E}">
        <p14:creationId xmlns:p14="http://schemas.microsoft.com/office/powerpoint/2010/main" val="2215410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2205498898"/>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321416737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560203747"/>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2888325983"/>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129822634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535660070"/>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61792296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223249968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4288953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3221614413"/>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CB42970-4836-40D4-AD3D-6020BF06E48F}" type="datetimeFigureOut">
              <a:rPr lang="zh-CN" altLang="en-US" smtClean="0"/>
              <a:t>2018/8/29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171417074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2144"/>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B42970-4836-40D4-AD3D-6020BF06E48F}" type="datetimeFigureOut">
              <a:rPr lang="zh-CN" altLang="en-US" smtClean="0"/>
              <a:t>2018/8/29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3B595C-2C7F-4429-8A4A-80A69B1EFC1A}" type="slidenum">
              <a:rPr lang="zh-CN" altLang="en-US" smtClean="0"/>
              <a:t>‹#›</a:t>
            </a:fld>
            <a:endParaRPr lang="zh-CN" altLang="en-US"/>
          </a:p>
        </p:txBody>
      </p:sp>
    </p:spTree>
    <p:extLst>
      <p:ext uri="{BB962C8B-B14F-4D97-AF65-F5344CB8AC3E}">
        <p14:creationId xmlns:p14="http://schemas.microsoft.com/office/powerpoint/2010/main" val="2108731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6B3D4D3-640A-47E6-94AA-CF4C8DF3DF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057"/>
          <a:stretch/>
        </p:blipFill>
        <p:spPr>
          <a:xfrm>
            <a:off x="-1432452" y="0"/>
            <a:ext cx="6278772" cy="6858000"/>
          </a:xfrm>
          <a:prstGeom prst="rect">
            <a:avLst/>
          </a:prstGeom>
        </p:spPr>
      </p:pic>
      <p:pic>
        <p:nvPicPr>
          <p:cNvPr id="9" name="图片 8">
            <a:extLst>
              <a:ext uri="{FF2B5EF4-FFF2-40B4-BE49-F238E27FC236}">
                <a16:creationId xmlns:a16="http://schemas.microsoft.com/office/drawing/2014/main" id="{40C648C8-D449-4A1B-8CF8-3522956A5A1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664" t="12000" r="21664" b="43333"/>
          <a:stretch/>
        </p:blipFill>
        <p:spPr>
          <a:xfrm>
            <a:off x="274320" y="414230"/>
            <a:ext cx="4739640" cy="6029540"/>
          </a:xfrm>
          <a:prstGeom prst="rect">
            <a:avLst/>
          </a:prstGeom>
        </p:spPr>
      </p:pic>
      <p:pic>
        <p:nvPicPr>
          <p:cNvPr id="11" name="图片 10">
            <a:extLst>
              <a:ext uri="{FF2B5EF4-FFF2-40B4-BE49-F238E27FC236}">
                <a16:creationId xmlns:a16="http://schemas.microsoft.com/office/drawing/2014/main" id="{C518E6A3-4DBE-4071-A201-EF8D21D5D6C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5555"/>
          <a:stretch/>
        </p:blipFill>
        <p:spPr>
          <a:xfrm>
            <a:off x="4846320" y="4164331"/>
            <a:ext cx="7345680" cy="2693669"/>
          </a:xfrm>
          <a:prstGeom prst="rect">
            <a:avLst/>
          </a:prstGeom>
        </p:spPr>
      </p:pic>
      <p:pic>
        <p:nvPicPr>
          <p:cNvPr id="13" name="图片 12">
            <a:extLst>
              <a:ext uri="{FF2B5EF4-FFF2-40B4-BE49-F238E27FC236}">
                <a16:creationId xmlns:a16="http://schemas.microsoft.com/office/drawing/2014/main" id="{89093346-5747-4F00-B9EE-5F7FF771160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0997" t="54944" r="18663" b="25945"/>
          <a:stretch/>
        </p:blipFill>
        <p:spPr>
          <a:xfrm>
            <a:off x="5543550" y="1036319"/>
            <a:ext cx="6118860" cy="2907306"/>
          </a:xfrm>
          <a:prstGeom prst="rect">
            <a:avLst/>
          </a:prstGeom>
        </p:spPr>
      </p:pic>
      <p:pic>
        <p:nvPicPr>
          <p:cNvPr id="20" name="图片 19">
            <a:extLst>
              <a:ext uri="{FF2B5EF4-FFF2-40B4-BE49-F238E27FC236}">
                <a16:creationId xmlns:a16="http://schemas.microsoft.com/office/drawing/2014/main" id="{C06A3DC3-F631-4DFC-BACB-95A829E1153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670" t="41333" r="329" b="48000"/>
          <a:stretch/>
        </p:blipFill>
        <p:spPr>
          <a:xfrm>
            <a:off x="10074897" y="84092"/>
            <a:ext cx="2117103" cy="1881867"/>
          </a:xfrm>
          <a:prstGeom prst="rect">
            <a:avLst/>
          </a:prstGeom>
        </p:spPr>
      </p:pic>
      <p:pic>
        <p:nvPicPr>
          <p:cNvPr id="25" name="图片 24">
            <a:extLst>
              <a:ext uri="{FF2B5EF4-FFF2-40B4-BE49-F238E27FC236}">
                <a16:creationId xmlns:a16="http://schemas.microsoft.com/office/drawing/2014/main" id="{6DFC32F0-D224-4820-846D-80F690285E1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996" t="4222" r="62084" b="74889"/>
          <a:stretch/>
        </p:blipFill>
        <p:spPr>
          <a:xfrm flipH="1">
            <a:off x="4250023" y="308744"/>
            <a:ext cx="2157140" cy="1881867"/>
          </a:xfrm>
          <a:prstGeom prst="rect">
            <a:avLst/>
          </a:prstGeom>
        </p:spPr>
      </p:pic>
      <p:pic>
        <p:nvPicPr>
          <p:cNvPr id="33" name="图片 32">
            <a:extLst>
              <a:ext uri="{FF2B5EF4-FFF2-40B4-BE49-F238E27FC236}">
                <a16:creationId xmlns:a16="http://schemas.microsoft.com/office/drawing/2014/main" id="{B31749E6-2631-4131-86FE-DB413A57787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4249" t="1226" r="31665" b="90889"/>
          <a:stretch/>
        </p:blipFill>
        <p:spPr>
          <a:xfrm>
            <a:off x="6936753" y="187201"/>
            <a:ext cx="2813037" cy="976162"/>
          </a:xfrm>
          <a:prstGeom prst="rect">
            <a:avLst/>
          </a:prstGeom>
        </p:spPr>
      </p:pic>
      <p:pic>
        <p:nvPicPr>
          <p:cNvPr id="36" name="图片 35">
            <a:extLst>
              <a:ext uri="{FF2B5EF4-FFF2-40B4-BE49-F238E27FC236}">
                <a16:creationId xmlns:a16="http://schemas.microsoft.com/office/drawing/2014/main" id="{B35C1609-ECD5-4E91-9DC7-C28D79703DF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33481" r="71335" b="31943"/>
          <a:stretch/>
        </p:blipFill>
        <p:spPr>
          <a:xfrm rot="2773594">
            <a:off x="106680" y="4786291"/>
            <a:ext cx="1371600" cy="2481994"/>
          </a:xfrm>
          <a:prstGeom prst="rect">
            <a:avLst/>
          </a:prstGeom>
        </p:spPr>
      </p:pic>
    </p:spTree>
    <p:extLst>
      <p:ext uri="{BB962C8B-B14F-4D97-AF65-F5344CB8AC3E}">
        <p14:creationId xmlns:p14="http://schemas.microsoft.com/office/powerpoint/2010/main" val="2681488118"/>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down)">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75A93BB-1237-4036-A49A-ECFC4BC2DF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4" name="矩形 3">
            <a:extLst>
              <a:ext uri="{FF2B5EF4-FFF2-40B4-BE49-F238E27FC236}">
                <a16:creationId xmlns:a16="http://schemas.microsoft.com/office/drawing/2014/main" id="{B37DE00A-D4E3-496D-972A-A133B74A5716}"/>
              </a:ext>
            </a:extLst>
          </p:cNvPr>
          <p:cNvSpPr/>
          <p:nvPr/>
        </p:nvSpPr>
        <p:spPr>
          <a:xfrm>
            <a:off x="721179" y="755985"/>
            <a:ext cx="10749643" cy="5346031"/>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 name="图片 2">
            <a:extLst>
              <a:ext uri="{FF2B5EF4-FFF2-40B4-BE49-F238E27FC236}">
                <a16:creationId xmlns:a16="http://schemas.microsoft.com/office/drawing/2014/main" id="{2E8583D0-5D2A-44DD-9380-F396CA94A1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0094"/>
          <a:stretch/>
        </p:blipFill>
        <p:spPr>
          <a:xfrm>
            <a:off x="8182228" y="1180835"/>
            <a:ext cx="2419350" cy="4496331"/>
          </a:xfrm>
          <a:prstGeom prst="rect">
            <a:avLst/>
          </a:prstGeom>
        </p:spPr>
      </p:pic>
      <p:grpSp>
        <p:nvGrpSpPr>
          <p:cNvPr id="15" name="组合 14">
            <a:extLst>
              <a:ext uri="{FF2B5EF4-FFF2-40B4-BE49-F238E27FC236}">
                <a16:creationId xmlns:a16="http://schemas.microsoft.com/office/drawing/2014/main" id="{2DCB7EB2-967E-4211-BA95-D82FD0C7F637}"/>
              </a:ext>
            </a:extLst>
          </p:cNvPr>
          <p:cNvGrpSpPr/>
          <p:nvPr/>
        </p:nvGrpSpPr>
        <p:grpSpPr>
          <a:xfrm>
            <a:off x="1590422" y="1767966"/>
            <a:ext cx="6502400" cy="1529517"/>
            <a:chOff x="1390144" y="1628744"/>
            <a:chExt cx="6502400" cy="1529517"/>
          </a:xfrm>
        </p:grpSpPr>
        <p:grpSp>
          <p:nvGrpSpPr>
            <p:cNvPr id="6" name="组合 5">
              <a:extLst>
                <a:ext uri="{FF2B5EF4-FFF2-40B4-BE49-F238E27FC236}">
                  <a16:creationId xmlns:a16="http://schemas.microsoft.com/office/drawing/2014/main" id="{82FE8DDB-A5C3-4C4C-8A0F-2BB7107E25BB}"/>
                </a:ext>
              </a:extLst>
            </p:cNvPr>
            <p:cNvGrpSpPr/>
            <p:nvPr/>
          </p:nvGrpSpPr>
          <p:grpSpPr>
            <a:xfrm>
              <a:off x="1499301" y="1628744"/>
              <a:ext cx="1231290" cy="371089"/>
              <a:chOff x="3737932" y="3986821"/>
              <a:chExt cx="1231290" cy="371089"/>
            </a:xfrm>
          </p:grpSpPr>
          <p:pic>
            <p:nvPicPr>
              <p:cNvPr id="10" name="图片 9">
                <a:extLst>
                  <a:ext uri="{FF2B5EF4-FFF2-40B4-BE49-F238E27FC236}">
                    <a16:creationId xmlns:a16="http://schemas.microsoft.com/office/drawing/2014/main" id="{F64CC72A-965B-433D-85D6-5B54E2AFBF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932" y="3986821"/>
                <a:ext cx="372937" cy="371089"/>
              </a:xfrm>
              <a:prstGeom prst="rect">
                <a:avLst/>
              </a:prstGeom>
            </p:spPr>
          </p:pic>
          <p:sp>
            <p:nvSpPr>
              <p:cNvPr id="11" name="文本框 10">
                <a:extLst>
                  <a:ext uri="{FF2B5EF4-FFF2-40B4-BE49-F238E27FC236}">
                    <a16:creationId xmlns:a16="http://schemas.microsoft.com/office/drawing/2014/main" id="{32102C90-97DF-43CE-9A9E-023B73537AC4}"/>
                  </a:ext>
                </a:extLst>
              </p:cNvPr>
              <p:cNvSpPr txBox="1"/>
              <p:nvPr/>
            </p:nvSpPr>
            <p:spPr>
              <a:xfrm>
                <a:off x="4122266" y="3987699"/>
                <a:ext cx="846956" cy="369332"/>
              </a:xfrm>
              <a:prstGeom prst="rect">
                <a:avLst/>
              </a:prstGeom>
              <a:noFill/>
            </p:spPr>
            <p:txBody>
              <a:bodyPr wrap="square" rtlCol="0">
                <a:spAutoFit/>
              </a:bodyPr>
              <a:lstStyle/>
              <a:p>
                <a:r>
                  <a:rPr lang="en-US" altLang="zh-CN" dirty="0">
                    <a:latin typeface="Impact" panose="020B0806030902050204" pitchFamily="34" charset="0"/>
                  </a:rPr>
                  <a:t>+135%</a:t>
                </a:r>
                <a:endParaRPr lang="zh-CN" altLang="en-US" dirty="0">
                  <a:latin typeface="Impact" panose="020B0806030902050204" pitchFamily="34" charset="0"/>
                </a:endParaRPr>
              </a:p>
            </p:txBody>
          </p:sp>
        </p:grpSp>
        <p:sp>
          <p:nvSpPr>
            <p:cNvPr id="12" name="文本框 11">
              <a:extLst>
                <a:ext uri="{FF2B5EF4-FFF2-40B4-BE49-F238E27FC236}">
                  <a16:creationId xmlns:a16="http://schemas.microsoft.com/office/drawing/2014/main" id="{37572063-8AFC-4D76-B2F5-4537CDDC5766}"/>
                </a:ext>
              </a:extLst>
            </p:cNvPr>
            <p:cNvSpPr txBox="1"/>
            <p:nvPr/>
          </p:nvSpPr>
          <p:spPr>
            <a:xfrm>
              <a:off x="1390144" y="2011344"/>
              <a:ext cx="6502400"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在此输入内容在此输入内容在此输入内容在此输入内容在此输入内容在此输入内容在此输入内容在此输入内容在此输入内容在此输入内容</a:t>
              </a:r>
            </a:p>
          </p:txBody>
        </p:sp>
      </p:grpSp>
      <p:grpSp>
        <p:nvGrpSpPr>
          <p:cNvPr id="14" name="组合 13">
            <a:extLst>
              <a:ext uri="{FF2B5EF4-FFF2-40B4-BE49-F238E27FC236}">
                <a16:creationId xmlns:a16="http://schemas.microsoft.com/office/drawing/2014/main" id="{65B3437D-0F26-4A49-B223-194DE09F39B8}"/>
              </a:ext>
            </a:extLst>
          </p:cNvPr>
          <p:cNvGrpSpPr/>
          <p:nvPr/>
        </p:nvGrpSpPr>
        <p:grpSpPr>
          <a:xfrm>
            <a:off x="1590422" y="3964158"/>
            <a:ext cx="6502400" cy="1846074"/>
            <a:chOff x="1390144" y="4510736"/>
            <a:chExt cx="6502400" cy="1846074"/>
          </a:xfrm>
        </p:grpSpPr>
        <p:grpSp>
          <p:nvGrpSpPr>
            <p:cNvPr id="7" name="组合 6">
              <a:extLst>
                <a:ext uri="{FF2B5EF4-FFF2-40B4-BE49-F238E27FC236}">
                  <a16:creationId xmlns:a16="http://schemas.microsoft.com/office/drawing/2014/main" id="{4239209F-729B-4830-96CF-BFA366E99086}"/>
                </a:ext>
              </a:extLst>
            </p:cNvPr>
            <p:cNvGrpSpPr/>
            <p:nvPr/>
          </p:nvGrpSpPr>
          <p:grpSpPr>
            <a:xfrm>
              <a:off x="1499301" y="4510736"/>
              <a:ext cx="1231290" cy="371089"/>
              <a:chOff x="3737932" y="3986821"/>
              <a:chExt cx="1231290" cy="371089"/>
            </a:xfrm>
          </p:grpSpPr>
          <p:pic>
            <p:nvPicPr>
              <p:cNvPr id="8" name="图片 7">
                <a:extLst>
                  <a:ext uri="{FF2B5EF4-FFF2-40B4-BE49-F238E27FC236}">
                    <a16:creationId xmlns:a16="http://schemas.microsoft.com/office/drawing/2014/main" id="{7739696A-A9E2-46F3-91B6-C47763D8DB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932" y="3986821"/>
                <a:ext cx="372937" cy="371089"/>
              </a:xfrm>
              <a:prstGeom prst="rect">
                <a:avLst/>
              </a:prstGeom>
            </p:spPr>
          </p:pic>
          <p:sp>
            <p:nvSpPr>
              <p:cNvPr id="9" name="文本框 8">
                <a:extLst>
                  <a:ext uri="{FF2B5EF4-FFF2-40B4-BE49-F238E27FC236}">
                    <a16:creationId xmlns:a16="http://schemas.microsoft.com/office/drawing/2014/main" id="{FE47ED8B-2245-4C52-AF84-89555F111FD6}"/>
                  </a:ext>
                </a:extLst>
              </p:cNvPr>
              <p:cNvSpPr txBox="1"/>
              <p:nvPr/>
            </p:nvSpPr>
            <p:spPr>
              <a:xfrm>
                <a:off x="4122266" y="3987699"/>
                <a:ext cx="846956" cy="369332"/>
              </a:xfrm>
              <a:prstGeom prst="rect">
                <a:avLst/>
              </a:prstGeom>
              <a:noFill/>
            </p:spPr>
            <p:txBody>
              <a:bodyPr wrap="square" rtlCol="0">
                <a:spAutoFit/>
              </a:bodyPr>
              <a:lstStyle/>
              <a:p>
                <a:r>
                  <a:rPr lang="en-US" altLang="zh-CN" dirty="0">
                    <a:latin typeface="Impact" panose="020B0806030902050204" pitchFamily="34" charset="0"/>
                  </a:rPr>
                  <a:t>+165%</a:t>
                </a:r>
                <a:endParaRPr lang="zh-CN" altLang="en-US" dirty="0">
                  <a:latin typeface="Impact" panose="020B0806030902050204" pitchFamily="34" charset="0"/>
                </a:endParaRPr>
              </a:p>
            </p:txBody>
          </p:sp>
        </p:grpSp>
        <p:sp>
          <p:nvSpPr>
            <p:cNvPr id="13" name="文本框 12">
              <a:extLst>
                <a:ext uri="{FF2B5EF4-FFF2-40B4-BE49-F238E27FC236}">
                  <a16:creationId xmlns:a16="http://schemas.microsoft.com/office/drawing/2014/main" id="{907EE24E-F28A-46E3-8497-EC0F01D34E0E}"/>
                </a:ext>
              </a:extLst>
            </p:cNvPr>
            <p:cNvSpPr txBox="1"/>
            <p:nvPr/>
          </p:nvSpPr>
          <p:spPr>
            <a:xfrm>
              <a:off x="1390144" y="4849794"/>
              <a:ext cx="6502400" cy="1507016"/>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a:t>
              </a:r>
            </a:p>
          </p:txBody>
        </p:sp>
      </p:grpSp>
    </p:spTree>
    <p:extLst>
      <p:ext uri="{BB962C8B-B14F-4D97-AF65-F5344CB8AC3E}">
        <p14:creationId xmlns:p14="http://schemas.microsoft.com/office/powerpoint/2010/main" val="172197087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p:stCondLst>
                              <p:cond delay="225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anim calcmode="lin" valueType="num">
                                      <p:cBhvr>
                                        <p:cTn id="20" dur="750" fill="hold"/>
                                        <p:tgtEl>
                                          <p:spTgt spid="3"/>
                                        </p:tgtEl>
                                        <p:attrNameLst>
                                          <p:attrName>ppt_x</p:attrName>
                                        </p:attrNameLst>
                                      </p:cBhvr>
                                      <p:tavLst>
                                        <p:tav tm="0">
                                          <p:val>
                                            <p:strVal val="#ppt_x"/>
                                          </p:val>
                                        </p:tav>
                                        <p:tav tm="100000">
                                          <p:val>
                                            <p:strVal val="#ppt_x"/>
                                          </p:val>
                                        </p:tav>
                                      </p:tavLst>
                                    </p:anim>
                                    <p:anim calcmode="lin" valueType="num">
                                      <p:cBhvr>
                                        <p:cTn id="21"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E818CB7-FB61-42D5-98C1-B9241C7747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858" y="446595"/>
            <a:ext cx="4131052" cy="5964811"/>
          </a:xfrm>
          <a:prstGeom prst="rect">
            <a:avLst/>
          </a:prstGeom>
        </p:spPr>
      </p:pic>
      <p:grpSp>
        <p:nvGrpSpPr>
          <p:cNvPr id="6" name="组合 5">
            <a:extLst>
              <a:ext uri="{FF2B5EF4-FFF2-40B4-BE49-F238E27FC236}">
                <a16:creationId xmlns:a16="http://schemas.microsoft.com/office/drawing/2014/main" id="{F04CDAFC-BEAE-44CB-ADD8-3E9DA4507807}"/>
              </a:ext>
            </a:extLst>
          </p:cNvPr>
          <p:cNvGrpSpPr/>
          <p:nvPr/>
        </p:nvGrpSpPr>
        <p:grpSpPr>
          <a:xfrm>
            <a:off x="6390864" y="1371092"/>
            <a:ext cx="1972105" cy="1416158"/>
            <a:chOff x="5789526" y="1352886"/>
            <a:chExt cx="1972105" cy="1416158"/>
          </a:xfrm>
        </p:grpSpPr>
        <p:sp>
          <p:nvSpPr>
            <p:cNvPr id="4" name="文本框 3">
              <a:extLst>
                <a:ext uri="{FF2B5EF4-FFF2-40B4-BE49-F238E27FC236}">
                  <a16:creationId xmlns:a16="http://schemas.microsoft.com/office/drawing/2014/main" id="{55E3B4EB-B9F5-437D-9D2A-01E09A0DFD6C}"/>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在此输入内容在此输入内容在此输入在此输入内</a:t>
              </a:r>
              <a:endParaRPr lang="zh-CN" altLang="en-US" dirty="0">
                <a:latin typeface="华文新魏" panose="02010800040101010101" pitchFamily="2" charset="-122"/>
                <a:ea typeface="华文新魏" panose="02010800040101010101" pitchFamily="2" charset="-122"/>
              </a:endParaRPr>
            </a:p>
          </p:txBody>
        </p:sp>
        <p:sp>
          <p:nvSpPr>
            <p:cNvPr id="5" name="文本框 4">
              <a:extLst>
                <a:ext uri="{FF2B5EF4-FFF2-40B4-BE49-F238E27FC236}">
                  <a16:creationId xmlns:a16="http://schemas.microsoft.com/office/drawing/2014/main" id="{0E366018-CFF2-44EA-B307-C191D2C6CA1D}"/>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solidFill>
                    <a:schemeClr val="bg1"/>
                  </a:solidFill>
                  <a:latin typeface="禹卫书法行书简体&#10;" panose="02000603000000000000" pitchFamily="2" charset="-122"/>
                  <a:ea typeface="禹卫书法行书简体&#10;" panose="02000603000000000000" pitchFamily="2" charset="-122"/>
                </a:rPr>
                <a:t>输入标题</a:t>
              </a:r>
            </a:p>
          </p:txBody>
        </p:sp>
      </p:grpSp>
      <p:grpSp>
        <p:nvGrpSpPr>
          <p:cNvPr id="7" name="组合 6">
            <a:extLst>
              <a:ext uri="{FF2B5EF4-FFF2-40B4-BE49-F238E27FC236}">
                <a16:creationId xmlns:a16="http://schemas.microsoft.com/office/drawing/2014/main" id="{85711A97-C7F4-46C8-BC8F-99599CBA3AC5}"/>
              </a:ext>
            </a:extLst>
          </p:cNvPr>
          <p:cNvGrpSpPr/>
          <p:nvPr/>
        </p:nvGrpSpPr>
        <p:grpSpPr>
          <a:xfrm>
            <a:off x="9105037" y="1371092"/>
            <a:ext cx="1972105" cy="1416158"/>
            <a:chOff x="5789526" y="1352886"/>
            <a:chExt cx="1972105" cy="1416158"/>
          </a:xfrm>
        </p:grpSpPr>
        <p:sp>
          <p:nvSpPr>
            <p:cNvPr id="8" name="文本框 7">
              <a:extLst>
                <a:ext uri="{FF2B5EF4-FFF2-40B4-BE49-F238E27FC236}">
                  <a16:creationId xmlns:a16="http://schemas.microsoft.com/office/drawing/2014/main" id="{00047149-D21D-4C52-8979-BFAF4142985B}"/>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在此输入内容在此输入内容在此输入在此输入内</a:t>
              </a:r>
              <a:endParaRPr lang="zh-CN" altLang="en-US" dirty="0">
                <a:latin typeface="华文新魏" panose="02010800040101010101" pitchFamily="2" charset="-122"/>
                <a:ea typeface="华文新魏" panose="02010800040101010101" pitchFamily="2" charset="-122"/>
              </a:endParaRPr>
            </a:p>
          </p:txBody>
        </p:sp>
        <p:sp>
          <p:nvSpPr>
            <p:cNvPr id="9" name="文本框 8">
              <a:extLst>
                <a:ext uri="{FF2B5EF4-FFF2-40B4-BE49-F238E27FC236}">
                  <a16:creationId xmlns:a16="http://schemas.microsoft.com/office/drawing/2014/main" id="{767B81FA-727D-4370-AC6C-8C625AC658D1}"/>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solidFill>
                    <a:schemeClr val="bg1"/>
                  </a:solidFill>
                  <a:latin typeface="禹卫书法行书简体&#10;" panose="02000603000000000000" pitchFamily="2" charset="-122"/>
                  <a:ea typeface="禹卫书法行书简体&#10;" panose="02000603000000000000" pitchFamily="2" charset="-122"/>
                </a:rPr>
                <a:t>输入标题</a:t>
              </a:r>
            </a:p>
          </p:txBody>
        </p:sp>
      </p:grpSp>
      <p:grpSp>
        <p:nvGrpSpPr>
          <p:cNvPr id="12" name="组合 11">
            <a:extLst>
              <a:ext uri="{FF2B5EF4-FFF2-40B4-BE49-F238E27FC236}">
                <a16:creationId xmlns:a16="http://schemas.microsoft.com/office/drawing/2014/main" id="{198F7103-48A8-462E-944B-6D7452C909FC}"/>
              </a:ext>
            </a:extLst>
          </p:cNvPr>
          <p:cNvGrpSpPr/>
          <p:nvPr/>
        </p:nvGrpSpPr>
        <p:grpSpPr>
          <a:xfrm>
            <a:off x="6390864" y="4070750"/>
            <a:ext cx="1972105" cy="1416158"/>
            <a:chOff x="5789526" y="1352886"/>
            <a:chExt cx="1972105" cy="1416158"/>
          </a:xfrm>
        </p:grpSpPr>
        <p:sp>
          <p:nvSpPr>
            <p:cNvPr id="16" name="文本框 15">
              <a:extLst>
                <a:ext uri="{FF2B5EF4-FFF2-40B4-BE49-F238E27FC236}">
                  <a16:creationId xmlns:a16="http://schemas.microsoft.com/office/drawing/2014/main" id="{D638CD7D-C49A-4EE3-8BDE-27A01A402A08}"/>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在此输入内容在此输入内容在此输入在此输入内</a:t>
              </a:r>
              <a:endParaRPr lang="zh-CN" altLang="en-US" dirty="0">
                <a:latin typeface="华文新魏" panose="02010800040101010101" pitchFamily="2" charset="-122"/>
                <a:ea typeface="华文新魏" panose="02010800040101010101" pitchFamily="2" charset="-122"/>
              </a:endParaRPr>
            </a:p>
          </p:txBody>
        </p:sp>
        <p:sp>
          <p:nvSpPr>
            <p:cNvPr id="17" name="文本框 16">
              <a:extLst>
                <a:ext uri="{FF2B5EF4-FFF2-40B4-BE49-F238E27FC236}">
                  <a16:creationId xmlns:a16="http://schemas.microsoft.com/office/drawing/2014/main" id="{C5CED94B-138D-4722-8F83-131F1BA6AB94}"/>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solidFill>
                    <a:schemeClr val="bg1"/>
                  </a:solidFill>
                  <a:latin typeface="禹卫书法行书简体&#10;" panose="02000603000000000000" pitchFamily="2" charset="-122"/>
                  <a:ea typeface="禹卫书法行书简体&#10;" panose="02000603000000000000" pitchFamily="2" charset="-122"/>
                </a:rPr>
                <a:t>输入标题</a:t>
              </a:r>
            </a:p>
          </p:txBody>
        </p:sp>
      </p:grpSp>
      <p:grpSp>
        <p:nvGrpSpPr>
          <p:cNvPr id="13" name="组合 12">
            <a:extLst>
              <a:ext uri="{FF2B5EF4-FFF2-40B4-BE49-F238E27FC236}">
                <a16:creationId xmlns:a16="http://schemas.microsoft.com/office/drawing/2014/main" id="{78E49C00-BAC4-4C5B-94E1-9FC22490BB07}"/>
              </a:ext>
            </a:extLst>
          </p:cNvPr>
          <p:cNvGrpSpPr/>
          <p:nvPr/>
        </p:nvGrpSpPr>
        <p:grpSpPr>
          <a:xfrm>
            <a:off x="9105037" y="4070750"/>
            <a:ext cx="1972105" cy="1416158"/>
            <a:chOff x="5789526" y="1352886"/>
            <a:chExt cx="1972105" cy="1416158"/>
          </a:xfrm>
        </p:grpSpPr>
        <p:sp>
          <p:nvSpPr>
            <p:cNvPr id="14" name="文本框 13">
              <a:extLst>
                <a:ext uri="{FF2B5EF4-FFF2-40B4-BE49-F238E27FC236}">
                  <a16:creationId xmlns:a16="http://schemas.microsoft.com/office/drawing/2014/main" id="{402592D3-D4F7-49F2-B505-6FFCA63E8B77}"/>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在此输入内容在此输入内容在此输入在此输入内</a:t>
              </a:r>
              <a:endParaRPr lang="zh-CN" altLang="en-US" dirty="0">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805FC854-A12E-4C4E-8049-A0622DF3BAE2}"/>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solidFill>
                    <a:schemeClr val="bg1"/>
                  </a:solidFill>
                  <a:latin typeface="禹卫书法行书简体&#10;" panose="02000603000000000000" pitchFamily="2" charset="-122"/>
                  <a:ea typeface="禹卫书法行书简体&#10;" panose="02000603000000000000" pitchFamily="2" charset="-122"/>
                </a:rPr>
                <a:t>输入标题</a:t>
              </a:r>
            </a:p>
          </p:txBody>
        </p:sp>
      </p:grpSp>
    </p:spTree>
    <p:extLst>
      <p:ext uri="{BB962C8B-B14F-4D97-AF65-F5344CB8AC3E}">
        <p14:creationId xmlns:p14="http://schemas.microsoft.com/office/powerpoint/2010/main" val="147414870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childTnLst>
                                </p:cTn>
                              </p:par>
                            </p:childTnLst>
                          </p:cTn>
                        </p:par>
                        <p:par>
                          <p:cTn id="18" fill="hold">
                            <p:stCondLst>
                              <p:cond delay="225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750"/>
                                        <p:tgtEl>
                                          <p:spTgt spid="12"/>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a:extLst>
              <a:ext uri="{FF2B5EF4-FFF2-40B4-BE49-F238E27FC236}">
                <a16:creationId xmlns:a16="http://schemas.microsoft.com/office/drawing/2014/main" id="{121182A8-12B7-40B5-B8E9-F7A45995F6C8}"/>
              </a:ext>
            </a:extLst>
          </p:cNvPr>
          <p:cNvSpPr/>
          <p:nvPr/>
        </p:nvSpPr>
        <p:spPr>
          <a:xfrm>
            <a:off x="0" y="0"/>
            <a:ext cx="9121140" cy="6858000"/>
          </a:xfrm>
          <a:prstGeom prst="parallelogram">
            <a:avLst>
              <a:gd name="adj" fmla="val 7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5DA98FA3-C19F-4366-AE53-D570351CA9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46235" y="990600"/>
            <a:ext cx="4900215" cy="5867400"/>
          </a:xfrm>
          <a:prstGeom prst="rect">
            <a:avLst/>
          </a:prstGeom>
        </p:spPr>
      </p:pic>
      <p:sp>
        <p:nvSpPr>
          <p:cNvPr id="5" name="文本框 4">
            <a:extLst>
              <a:ext uri="{FF2B5EF4-FFF2-40B4-BE49-F238E27FC236}">
                <a16:creationId xmlns:a16="http://schemas.microsoft.com/office/drawing/2014/main" id="{5C162806-25A3-4E3C-971B-E95DCFC05808}"/>
              </a:ext>
            </a:extLst>
          </p:cNvPr>
          <p:cNvSpPr txBox="1"/>
          <p:nvPr/>
        </p:nvSpPr>
        <p:spPr>
          <a:xfrm>
            <a:off x="9726888"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pic>
        <p:nvPicPr>
          <p:cNvPr id="6" name="图片 5">
            <a:extLst>
              <a:ext uri="{FF2B5EF4-FFF2-40B4-BE49-F238E27FC236}">
                <a16:creationId xmlns:a16="http://schemas.microsoft.com/office/drawing/2014/main" id="{353A938F-C48A-41C3-8365-D7804DBFE9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700" r="46349" b="74868"/>
          <a:stretch/>
        </p:blipFill>
        <p:spPr>
          <a:xfrm>
            <a:off x="6132514" y="627743"/>
            <a:ext cx="1414916" cy="1723572"/>
          </a:xfrm>
          <a:prstGeom prst="rect">
            <a:avLst/>
          </a:prstGeom>
        </p:spPr>
      </p:pic>
      <p:sp>
        <p:nvSpPr>
          <p:cNvPr id="8" name="文本框 7">
            <a:extLst>
              <a:ext uri="{FF2B5EF4-FFF2-40B4-BE49-F238E27FC236}">
                <a16:creationId xmlns:a16="http://schemas.microsoft.com/office/drawing/2014/main" id="{872880E0-F569-4549-A69B-1979C0B82D74}"/>
              </a:ext>
            </a:extLst>
          </p:cNvPr>
          <p:cNvSpPr txBox="1"/>
          <p:nvPr/>
        </p:nvSpPr>
        <p:spPr>
          <a:xfrm>
            <a:off x="7110076" y="1982450"/>
            <a:ext cx="1446836" cy="1446550"/>
          </a:xfrm>
          <a:prstGeom prst="rect">
            <a:avLst/>
          </a:prstGeom>
          <a:noFill/>
        </p:spPr>
        <p:txBody>
          <a:bodyPr wrap="square" rtlCol="0">
            <a:spAutoFit/>
          </a:bodyPr>
          <a:lstStyle/>
          <a:p>
            <a:pPr algn="ctr"/>
            <a:r>
              <a:rPr lang="zh-CN" altLang="en-US" sz="8800" dirty="0">
                <a:solidFill>
                  <a:schemeClr val="bg1"/>
                </a:solidFill>
                <a:latin typeface="禹卫书法行书简体&#10;" panose="02000603000000000000" pitchFamily="2" charset="-122"/>
                <a:ea typeface="禹卫书法行书简体&#10;" panose="02000603000000000000" pitchFamily="2" charset="-122"/>
              </a:rPr>
              <a:t>绣</a:t>
            </a:r>
          </a:p>
        </p:txBody>
      </p:sp>
      <p:pic>
        <p:nvPicPr>
          <p:cNvPr id="9" name="图片 8">
            <a:extLst>
              <a:ext uri="{FF2B5EF4-FFF2-40B4-BE49-F238E27FC236}">
                <a16:creationId xmlns:a16="http://schemas.microsoft.com/office/drawing/2014/main" id="{B460D037-79B9-4088-B737-BFAC10FC09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46450" y="3341915"/>
            <a:ext cx="1651503" cy="524475"/>
          </a:xfrm>
          <a:prstGeom prst="rect">
            <a:avLst/>
          </a:prstGeom>
        </p:spPr>
      </p:pic>
      <p:pic>
        <p:nvPicPr>
          <p:cNvPr id="10" name="图片 9">
            <a:extLst>
              <a:ext uri="{FF2B5EF4-FFF2-40B4-BE49-F238E27FC236}">
                <a16:creationId xmlns:a16="http://schemas.microsoft.com/office/drawing/2014/main" id="{B91D266F-5A86-409F-9DBC-B670DBBF31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65096" y="1489529"/>
            <a:ext cx="1260785" cy="400393"/>
          </a:xfrm>
          <a:prstGeom prst="rect">
            <a:avLst/>
          </a:prstGeom>
        </p:spPr>
      </p:pic>
      <p:sp>
        <p:nvSpPr>
          <p:cNvPr id="11" name="文本框 10">
            <a:extLst>
              <a:ext uri="{FF2B5EF4-FFF2-40B4-BE49-F238E27FC236}">
                <a16:creationId xmlns:a16="http://schemas.microsoft.com/office/drawing/2014/main" id="{0D2CB432-AA0B-4348-8FA2-D067864D257E}"/>
              </a:ext>
            </a:extLst>
          </p:cNvPr>
          <p:cNvSpPr txBox="1"/>
          <p:nvPr/>
        </p:nvSpPr>
        <p:spPr>
          <a:xfrm>
            <a:off x="8713466" y="2405854"/>
            <a:ext cx="904863" cy="3951403"/>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此在此输入内容在此输入内容在此输入内容在此输入</a:t>
            </a:r>
            <a:endParaRPr lang="zh-CN" altLang="en-US" dirty="0">
              <a:latin typeface="华文新魏" panose="02010800040101010101" pitchFamily="2" charset="-122"/>
              <a:ea typeface="华文新魏" panose="02010800040101010101" pitchFamily="2" charset="-122"/>
            </a:endParaRPr>
          </a:p>
        </p:txBody>
      </p:sp>
      <p:pic>
        <p:nvPicPr>
          <p:cNvPr id="12" name="图片 11">
            <a:extLst>
              <a:ext uri="{FF2B5EF4-FFF2-40B4-BE49-F238E27FC236}">
                <a16:creationId xmlns:a16="http://schemas.microsoft.com/office/drawing/2014/main" id="{B3C30625-508B-4BD8-8AB9-7B7B9E0CC9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3038" y="4971965"/>
            <a:ext cx="1228783" cy="390230"/>
          </a:xfrm>
          <a:prstGeom prst="rect">
            <a:avLst/>
          </a:prstGeom>
        </p:spPr>
      </p:pic>
    </p:spTree>
    <p:extLst>
      <p:ext uri="{BB962C8B-B14F-4D97-AF65-F5344CB8AC3E}">
        <p14:creationId xmlns:p14="http://schemas.microsoft.com/office/powerpoint/2010/main" val="3154863187"/>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anim calcmode="lin" valueType="num">
                                      <p:cBhvr>
                                        <p:cTn id="12" dur="750" fill="hold"/>
                                        <p:tgtEl>
                                          <p:spTgt spid="4"/>
                                        </p:tgtEl>
                                        <p:attrNameLst>
                                          <p:attrName>ppt_x</p:attrName>
                                        </p:attrNameLst>
                                      </p:cBhvr>
                                      <p:tavLst>
                                        <p:tav tm="0">
                                          <p:val>
                                            <p:strVal val="#ppt_x"/>
                                          </p:val>
                                        </p:tav>
                                        <p:tav tm="100000">
                                          <p:val>
                                            <p:strVal val="#ppt_x"/>
                                          </p:val>
                                        </p:tav>
                                      </p:tavLst>
                                    </p:anim>
                                    <p:anim calcmode="lin" valueType="num">
                                      <p:cBhvr>
                                        <p:cTn id="13" dur="75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childTnLst>
                          </p:cTn>
                        </p:par>
                        <p:par>
                          <p:cTn id="22" fill="hold">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750"/>
                                        <p:tgtEl>
                                          <p:spTgt spid="5"/>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750"/>
                                        <p:tgtEl>
                                          <p:spTgt spid="11"/>
                                        </p:tgtEl>
                                      </p:cBhvr>
                                    </p:animEffect>
                                  </p:childTnLst>
                                </p:cTn>
                              </p:par>
                            </p:childTnLst>
                          </p:cTn>
                        </p:par>
                        <p:par>
                          <p:cTn id="30" fill="hold">
                            <p:stCondLst>
                              <p:cond delay="4250"/>
                            </p:stCondLst>
                            <p:childTnLst>
                              <p:par>
                                <p:cTn id="31" presetID="10"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4750"/>
                            </p:stCondLst>
                            <p:childTnLst>
                              <p:par>
                                <p:cTn id="35" presetID="10"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5250"/>
                            </p:stCondLst>
                            <p:childTnLst>
                              <p:par>
                                <p:cTn id="39" presetID="10"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8"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1F107BF2-E5F9-4647-9C06-5C422C02E1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2" name="矩形 1">
            <a:extLst>
              <a:ext uri="{FF2B5EF4-FFF2-40B4-BE49-F238E27FC236}">
                <a16:creationId xmlns:a16="http://schemas.microsoft.com/office/drawing/2014/main" id="{F9857FBA-6FBF-4EAC-B998-CFBEF131B155}"/>
              </a:ext>
            </a:extLst>
          </p:cNvPr>
          <p:cNvSpPr/>
          <p:nvPr/>
        </p:nvSpPr>
        <p:spPr>
          <a:xfrm>
            <a:off x="841826" y="801915"/>
            <a:ext cx="2510974" cy="525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a:extLst>
              <a:ext uri="{FF2B5EF4-FFF2-40B4-BE49-F238E27FC236}">
                <a16:creationId xmlns:a16="http://schemas.microsoft.com/office/drawing/2014/main" id="{C524F705-4FEC-4EE9-9D76-19AF8A83BD6F}"/>
              </a:ext>
            </a:extLst>
          </p:cNvPr>
          <p:cNvSpPr/>
          <p:nvPr/>
        </p:nvSpPr>
        <p:spPr>
          <a:xfrm>
            <a:off x="3846284" y="801915"/>
            <a:ext cx="7503890" cy="525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6" name="图片 5">
            <a:extLst>
              <a:ext uri="{FF2B5EF4-FFF2-40B4-BE49-F238E27FC236}">
                <a16:creationId xmlns:a16="http://schemas.microsoft.com/office/drawing/2014/main" id="{FB2911A9-200A-4312-AF05-58980F8D94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3874" y="801914"/>
            <a:ext cx="4928135" cy="3111120"/>
          </a:xfrm>
          <a:prstGeom prst="rect">
            <a:avLst/>
          </a:prstGeom>
        </p:spPr>
      </p:pic>
      <p:sp>
        <p:nvSpPr>
          <p:cNvPr id="7" name="文本框 6">
            <a:extLst>
              <a:ext uri="{FF2B5EF4-FFF2-40B4-BE49-F238E27FC236}">
                <a16:creationId xmlns:a16="http://schemas.microsoft.com/office/drawing/2014/main" id="{AD2EAB15-C10E-431F-AFF6-3FA7ADB71507}"/>
              </a:ext>
            </a:extLst>
          </p:cNvPr>
          <p:cNvSpPr txBox="1"/>
          <p:nvPr/>
        </p:nvSpPr>
        <p:spPr>
          <a:xfrm>
            <a:off x="1265055" y="3374571"/>
            <a:ext cx="1264962" cy="2561772"/>
          </a:xfrm>
          <a:prstGeom prst="rect">
            <a:avLst/>
          </a:prstGeom>
          <a:noFill/>
        </p:spPr>
        <p:txBody>
          <a:bodyPr vert="eaVert"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pic>
        <p:nvPicPr>
          <p:cNvPr id="8" name="图片 7">
            <a:extLst>
              <a:ext uri="{FF2B5EF4-FFF2-40B4-BE49-F238E27FC236}">
                <a16:creationId xmlns:a16="http://schemas.microsoft.com/office/drawing/2014/main" id="{A61D1522-42CB-4468-A825-20F829697B1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700" r="17611" b="63016"/>
          <a:stretch/>
        </p:blipFill>
        <p:spPr>
          <a:xfrm>
            <a:off x="4597666" y="2706533"/>
            <a:ext cx="2728685" cy="2536373"/>
          </a:xfrm>
          <a:prstGeom prst="rect">
            <a:avLst/>
          </a:prstGeom>
        </p:spPr>
      </p:pic>
      <p:grpSp>
        <p:nvGrpSpPr>
          <p:cNvPr id="4" name="组合 3">
            <a:extLst>
              <a:ext uri="{FF2B5EF4-FFF2-40B4-BE49-F238E27FC236}">
                <a16:creationId xmlns:a16="http://schemas.microsoft.com/office/drawing/2014/main" id="{1C2A02E0-D386-44E4-8C8E-9DB7507A9C13}"/>
              </a:ext>
            </a:extLst>
          </p:cNvPr>
          <p:cNvGrpSpPr/>
          <p:nvPr/>
        </p:nvGrpSpPr>
        <p:grpSpPr>
          <a:xfrm>
            <a:off x="6096000" y="2114570"/>
            <a:ext cx="5062126" cy="1183925"/>
            <a:chOff x="6096000" y="2114570"/>
            <a:chExt cx="5062126" cy="1183925"/>
          </a:xfrm>
        </p:grpSpPr>
        <p:sp>
          <p:nvSpPr>
            <p:cNvPr id="10" name="文本框 9">
              <a:extLst>
                <a:ext uri="{FF2B5EF4-FFF2-40B4-BE49-F238E27FC236}">
                  <a16:creationId xmlns:a16="http://schemas.microsoft.com/office/drawing/2014/main" id="{D2E364EB-7848-4365-842A-D6CB9E29111A}"/>
                </a:ext>
              </a:extLst>
            </p:cNvPr>
            <p:cNvSpPr txBox="1"/>
            <p:nvPr/>
          </p:nvSpPr>
          <p:spPr>
            <a:xfrm>
              <a:off x="6096000" y="2511677"/>
              <a:ext cx="5062126" cy="786818"/>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1" name="文本框 10">
              <a:extLst>
                <a:ext uri="{FF2B5EF4-FFF2-40B4-BE49-F238E27FC236}">
                  <a16:creationId xmlns:a16="http://schemas.microsoft.com/office/drawing/2014/main" id="{0A3338D0-AAB1-4FDD-AF7C-4055BDBB8E5E}"/>
                </a:ext>
              </a:extLst>
            </p:cNvPr>
            <p:cNvSpPr txBox="1"/>
            <p:nvPr/>
          </p:nvSpPr>
          <p:spPr>
            <a:xfrm>
              <a:off x="6096000" y="2114570"/>
              <a:ext cx="3446187" cy="523220"/>
            </a:xfrm>
            <a:prstGeom prst="rect">
              <a:avLst/>
            </a:prstGeom>
            <a:noFill/>
          </p:spPr>
          <p:txBody>
            <a:bodyPr wrap="square" rtlCol="0">
              <a:spAutoFit/>
            </a:bodyPr>
            <a:lstStyle/>
            <a:p>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pic>
        <p:nvPicPr>
          <p:cNvPr id="12" name="图片 11">
            <a:extLst>
              <a:ext uri="{FF2B5EF4-FFF2-40B4-BE49-F238E27FC236}">
                <a16:creationId xmlns:a16="http://schemas.microsoft.com/office/drawing/2014/main" id="{9D3E6196-0373-4E67-82B6-80BF8AE6695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52117" y="1394559"/>
            <a:ext cx="1651503" cy="524475"/>
          </a:xfrm>
          <a:prstGeom prst="rect">
            <a:avLst/>
          </a:prstGeom>
        </p:spPr>
      </p:pic>
      <p:pic>
        <p:nvPicPr>
          <p:cNvPr id="13" name="图片 12">
            <a:extLst>
              <a:ext uri="{FF2B5EF4-FFF2-40B4-BE49-F238E27FC236}">
                <a16:creationId xmlns:a16="http://schemas.microsoft.com/office/drawing/2014/main" id="{B0D0148B-C447-4B51-965A-AE312138D1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54128" y="4017304"/>
            <a:ext cx="1039908" cy="330248"/>
          </a:xfrm>
          <a:prstGeom prst="rect">
            <a:avLst/>
          </a:prstGeom>
        </p:spPr>
      </p:pic>
      <p:pic>
        <p:nvPicPr>
          <p:cNvPr id="14" name="图片 13">
            <a:extLst>
              <a:ext uri="{FF2B5EF4-FFF2-40B4-BE49-F238E27FC236}">
                <a16:creationId xmlns:a16="http://schemas.microsoft.com/office/drawing/2014/main" id="{20B1A344-6F2F-4376-A049-A3678C7779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15274" y="4437887"/>
            <a:ext cx="2534900" cy="805019"/>
          </a:xfrm>
          <a:prstGeom prst="rect">
            <a:avLst/>
          </a:prstGeom>
        </p:spPr>
      </p:pic>
    </p:spTree>
    <p:extLst>
      <p:ext uri="{BB962C8B-B14F-4D97-AF65-F5344CB8AC3E}">
        <p14:creationId xmlns:p14="http://schemas.microsoft.com/office/powerpoint/2010/main" val="269439788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750"/>
                                        <p:tgtEl>
                                          <p:spTgt spid="3"/>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750"/>
                                        <p:tgtEl>
                                          <p:spTgt spid="6"/>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childTnLst>
                                </p:cTn>
                              </p:par>
                            </p:childTnLst>
                          </p:cTn>
                        </p:par>
                        <p:par>
                          <p:cTn id="19" fill="hold">
                            <p:stCondLst>
                              <p:cond delay="225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750"/>
                                        <p:tgtEl>
                                          <p:spTgt spid="4"/>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750"/>
                                        <p:tgtEl>
                                          <p:spTgt spid="8"/>
                                        </p:tgtEl>
                                      </p:cBhvr>
                                    </p:animEffect>
                                  </p:childTnLst>
                                </p:cTn>
                              </p:par>
                            </p:childTnLst>
                          </p:cTn>
                        </p:par>
                        <p:par>
                          <p:cTn id="27" fill="hold">
                            <p:stCondLst>
                              <p:cond delay="37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425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4750"/>
                            </p:stCondLst>
                            <p:childTnLst>
                              <p:par>
                                <p:cTn id="36" presetID="10" presetClass="entr" presetSubtype="0"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97EC20-0E3F-43BB-A6D9-06AB92215A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8816" y="0"/>
            <a:ext cx="5663184" cy="6858000"/>
          </a:xfrm>
          <a:prstGeom prst="rect">
            <a:avLst/>
          </a:prstGeom>
        </p:spPr>
      </p:pic>
      <p:sp>
        <p:nvSpPr>
          <p:cNvPr id="4" name="文本框 3">
            <a:extLst>
              <a:ext uri="{FF2B5EF4-FFF2-40B4-BE49-F238E27FC236}">
                <a16:creationId xmlns:a16="http://schemas.microsoft.com/office/drawing/2014/main" id="{34F5D771-84E4-4B7A-AFD2-FD3E3E866804}"/>
              </a:ext>
            </a:extLst>
          </p:cNvPr>
          <p:cNvSpPr txBox="1"/>
          <p:nvPr/>
        </p:nvSpPr>
        <p:spPr>
          <a:xfrm>
            <a:off x="3246255"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5" name="文本框 4">
            <a:extLst>
              <a:ext uri="{FF2B5EF4-FFF2-40B4-BE49-F238E27FC236}">
                <a16:creationId xmlns:a16="http://schemas.microsoft.com/office/drawing/2014/main" id="{E0D20E73-2CF1-4BC7-9CFA-BD462794ECC7}"/>
              </a:ext>
            </a:extLst>
          </p:cNvPr>
          <p:cNvSpPr txBox="1"/>
          <p:nvPr/>
        </p:nvSpPr>
        <p:spPr>
          <a:xfrm>
            <a:off x="5387114"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6" name="文本框 5">
            <a:extLst>
              <a:ext uri="{FF2B5EF4-FFF2-40B4-BE49-F238E27FC236}">
                <a16:creationId xmlns:a16="http://schemas.microsoft.com/office/drawing/2014/main" id="{C8485976-88EE-420B-84D1-5728E219CE4B}"/>
              </a:ext>
            </a:extLst>
          </p:cNvPr>
          <p:cNvSpPr txBox="1"/>
          <p:nvPr/>
        </p:nvSpPr>
        <p:spPr>
          <a:xfrm>
            <a:off x="1105397"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9536776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00C6C15F-22D7-405A-9050-4AC715F52A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grpSp>
        <p:nvGrpSpPr>
          <p:cNvPr id="9" name="组合 8">
            <a:extLst>
              <a:ext uri="{FF2B5EF4-FFF2-40B4-BE49-F238E27FC236}">
                <a16:creationId xmlns:a16="http://schemas.microsoft.com/office/drawing/2014/main" id="{A5B02992-EF72-437A-917A-B93726E6BA18}"/>
              </a:ext>
            </a:extLst>
          </p:cNvPr>
          <p:cNvGrpSpPr/>
          <p:nvPr/>
        </p:nvGrpSpPr>
        <p:grpSpPr>
          <a:xfrm>
            <a:off x="841826" y="801915"/>
            <a:ext cx="3164114" cy="5254171"/>
            <a:chOff x="1175657" y="801915"/>
            <a:chExt cx="3164114" cy="5254171"/>
          </a:xfrm>
        </p:grpSpPr>
        <p:sp>
          <p:nvSpPr>
            <p:cNvPr id="2" name="矩形 1">
              <a:extLst>
                <a:ext uri="{FF2B5EF4-FFF2-40B4-BE49-F238E27FC236}">
                  <a16:creationId xmlns:a16="http://schemas.microsoft.com/office/drawing/2014/main" id="{B642F989-CD9E-401B-8035-3588D7837695}"/>
                </a:ext>
              </a:extLst>
            </p:cNvPr>
            <p:cNvSpPr/>
            <p:nvPr/>
          </p:nvSpPr>
          <p:spPr>
            <a:xfrm>
              <a:off x="1175657" y="801915"/>
              <a:ext cx="3164114" cy="525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 name="组合 7">
              <a:extLst>
                <a:ext uri="{FF2B5EF4-FFF2-40B4-BE49-F238E27FC236}">
                  <a16:creationId xmlns:a16="http://schemas.microsoft.com/office/drawing/2014/main" id="{9C050DC2-B29E-4C44-87B2-D9933154850E}"/>
                </a:ext>
              </a:extLst>
            </p:cNvPr>
            <p:cNvGrpSpPr/>
            <p:nvPr/>
          </p:nvGrpSpPr>
          <p:grpSpPr>
            <a:xfrm>
              <a:off x="1453266" y="1839245"/>
              <a:ext cx="2608896" cy="3179511"/>
              <a:chOff x="1453266" y="1924236"/>
              <a:chExt cx="2608896" cy="3179511"/>
            </a:xfrm>
          </p:grpSpPr>
          <p:pic>
            <p:nvPicPr>
              <p:cNvPr id="3" name="图片 2">
                <a:extLst>
                  <a:ext uri="{FF2B5EF4-FFF2-40B4-BE49-F238E27FC236}">
                    <a16:creationId xmlns:a16="http://schemas.microsoft.com/office/drawing/2014/main" id="{DFB6205C-A7F2-46EE-9536-134AD098A1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417" y="1924236"/>
                <a:ext cx="1548594" cy="1540920"/>
              </a:xfrm>
              <a:prstGeom prst="rect">
                <a:avLst/>
              </a:prstGeom>
            </p:spPr>
          </p:pic>
          <p:grpSp>
            <p:nvGrpSpPr>
              <p:cNvPr id="7" name="组合 6">
                <a:extLst>
                  <a:ext uri="{FF2B5EF4-FFF2-40B4-BE49-F238E27FC236}">
                    <a16:creationId xmlns:a16="http://schemas.microsoft.com/office/drawing/2014/main" id="{3754FC89-1EB1-4C1D-83CC-E1EBDE4D65AB}"/>
                  </a:ext>
                </a:extLst>
              </p:cNvPr>
              <p:cNvGrpSpPr/>
              <p:nvPr/>
            </p:nvGrpSpPr>
            <p:grpSpPr>
              <a:xfrm>
                <a:off x="1453266" y="3542449"/>
                <a:ext cx="2608896" cy="1561298"/>
                <a:chOff x="1243942" y="3542449"/>
                <a:chExt cx="2608896" cy="1561298"/>
              </a:xfrm>
            </p:grpSpPr>
            <p:sp>
              <p:nvSpPr>
                <p:cNvPr id="5" name="文本框 4">
                  <a:extLst>
                    <a:ext uri="{FF2B5EF4-FFF2-40B4-BE49-F238E27FC236}">
                      <a16:creationId xmlns:a16="http://schemas.microsoft.com/office/drawing/2014/main" id="{B1CF1D8E-0CE4-4DB7-BF42-3C889C4B2DDE}"/>
                    </a:ext>
                  </a:extLst>
                </p:cNvPr>
                <p:cNvSpPr txBox="1"/>
                <p:nvPr/>
              </p:nvSpPr>
              <p:spPr>
                <a:xfrm>
                  <a:off x="1243942" y="3956830"/>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6" name="文本框 5">
                  <a:extLst>
                    <a:ext uri="{FF2B5EF4-FFF2-40B4-BE49-F238E27FC236}">
                      <a16:creationId xmlns:a16="http://schemas.microsoft.com/office/drawing/2014/main" id="{4AC3B997-B631-4CDA-BF7C-C6F0E6FC79F5}"/>
                    </a:ext>
                  </a:extLst>
                </p:cNvPr>
                <p:cNvSpPr txBox="1"/>
                <p:nvPr/>
              </p:nvSpPr>
              <p:spPr>
                <a:xfrm>
                  <a:off x="1299695" y="3542449"/>
                  <a:ext cx="2497391"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输入您的标题</a:t>
                  </a:r>
                </a:p>
              </p:txBody>
            </p:sp>
          </p:grpSp>
        </p:grpSp>
      </p:grpSp>
      <p:grpSp>
        <p:nvGrpSpPr>
          <p:cNvPr id="10" name="组合 9">
            <a:extLst>
              <a:ext uri="{FF2B5EF4-FFF2-40B4-BE49-F238E27FC236}">
                <a16:creationId xmlns:a16="http://schemas.microsoft.com/office/drawing/2014/main" id="{E44A860B-325E-4929-8850-C94A9627193D}"/>
              </a:ext>
            </a:extLst>
          </p:cNvPr>
          <p:cNvGrpSpPr/>
          <p:nvPr/>
        </p:nvGrpSpPr>
        <p:grpSpPr>
          <a:xfrm>
            <a:off x="4513943" y="801915"/>
            <a:ext cx="3164114" cy="5254171"/>
            <a:chOff x="1175657" y="801915"/>
            <a:chExt cx="3164114" cy="5254171"/>
          </a:xfrm>
        </p:grpSpPr>
        <p:sp>
          <p:nvSpPr>
            <p:cNvPr id="11" name="矩形 10">
              <a:extLst>
                <a:ext uri="{FF2B5EF4-FFF2-40B4-BE49-F238E27FC236}">
                  <a16:creationId xmlns:a16="http://schemas.microsoft.com/office/drawing/2014/main" id="{B363FC8B-C20C-4C75-91CA-DE8D03313E86}"/>
                </a:ext>
              </a:extLst>
            </p:cNvPr>
            <p:cNvSpPr/>
            <p:nvPr/>
          </p:nvSpPr>
          <p:spPr>
            <a:xfrm>
              <a:off x="1175657" y="801915"/>
              <a:ext cx="3164114" cy="525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a:extLst>
                <a:ext uri="{FF2B5EF4-FFF2-40B4-BE49-F238E27FC236}">
                  <a16:creationId xmlns:a16="http://schemas.microsoft.com/office/drawing/2014/main" id="{69F96070-AE61-4921-84B6-355C1122B3AD}"/>
                </a:ext>
              </a:extLst>
            </p:cNvPr>
            <p:cNvGrpSpPr/>
            <p:nvPr/>
          </p:nvGrpSpPr>
          <p:grpSpPr>
            <a:xfrm>
              <a:off x="1453266" y="1839245"/>
              <a:ext cx="2608896" cy="3179511"/>
              <a:chOff x="1453266" y="1924236"/>
              <a:chExt cx="2608896" cy="3179511"/>
            </a:xfrm>
          </p:grpSpPr>
          <p:pic>
            <p:nvPicPr>
              <p:cNvPr id="13" name="图片 12">
                <a:extLst>
                  <a:ext uri="{FF2B5EF4-FFF2-40B4-BE49-F238E27FC236}">
                    <a16:creationId xmlns:a16="http://schemas.microsoft.com/office/drawing/2014/main" id="{8D8FC933-1306-4F23-A3D9-D0A3327E7D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417" y="1924236"/>
                <a:ext cx="1548594" cy="1540920"/>
              </a:xfrm>
              <a:prstGeom prst="rect">
                <a:avLst/>
              </a:prstGeom>
            </p:spPr>
          </p:pic>
          <p:grpSp>
            <p:nvGrpSpPr>
              <p:cNvPr id="14" name="组合 13">
                <a:extLst>
                  <a:ext uri="{FF2B5EF4-FFF2-40B4-BE49-F238E27FC236}">
                    <a16:creationId xmlns:a16="http://schemas.microsoft.com/office/drawing/2014/main" id="{6E6C7B29-5AAC-41B8-A10D-8C5D84D989D0}"/>
                  </a:ext>
                </a:extLst>
              </p:cNvPr>
              <p:cNvGrpSpPr/>
              <p:nvPr/>
            </p:nvGrpSpPr>
            <p:grpSpPr>
              <a:xfrm>
                <a:off x="1453266" y="3542449"/>
                <a:ext cx="2608896" cy="1561298"/>
                <a:chOff x="1243942" y="3542449"/>
                <a:chExt cx="2608896" cy="1561298"/>
              </a:xfrm>
            </p:grpSpPr>
            <p:sp>
              <p:nvSpPr>
                <p:cNvPr id="15" name="文本框 14">
                  <a:extLst>
                    <a:ext uri="{FF2B5EF4-FFF2-40B4-BE49-F238E27FC236}">
                      <a16:creationId xmlns:a16="http://schemas.microsoft.com/office/drawing/2014/main" id="{9F06A6B2-44B1-4D6F-880C-1A6FF7C1EC58}"/>
                    </a:ext>
                  </a:extLst>
                </p:cNvPr>
                <p:cNvSpPr txBox="1"/>
                <p:nvPr/>
              </p:nvSpPr>
              <p:spPr>
                <a:xfrm>
                  <a:off x="1243942" y="3956830"/>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6" name="文本框 15">
                  <a:extLst>
                    <a:ext uri="{FF2B5EF4-FFF2-40B4-BE49-F238E27FC236}">
                      <a16:creationId xmlns:a16="http://schemas.microsoft.com/office/drawing/2014/main" id="{269D814D-8C52-459B-9612-19A035D4302A}"/>
                    </a:ext>
                  </a:extLst>
                </p:cNvPr>
                <p:cNvSpPr txBox="1"/>
                <p:nvPr/>
              </p:nvSpPr>
              <p:spPr>
                <a:xfrm>
                  <a:off x="1299695" y="3542449"/>
                  <a:ext cx="2497391"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输入您的标题</a:t>
                  </a:r>
                </a:p>
              </p:txBody>
            </p:sp>
          </p:grpSp>
        </p:grpSp>
      </p:grpSp>
      <p:grpSp>
        <p:nvGrpSpPr>
          <p:cNvPr id="17" name="组合 16">
            <a:extLst>
              <a:ext uri="{FF2B5EF4-FFF2-40B4-BE49-F238E27FC236}">
                <a16:creationId xmlns:a16="http://schemas.microsoft.com/office/drawing/2014/main" id="{F7083CE8-5DFA-4DF7-A2D2-34A56A0A7D14}"/>
              </a:ext>
            </a:extLst>
          </p:cNvPr>
          <p:cNvGrpSpPr/>
          <p:nvPr/>
        </p:nvGrpSpPr>
        <p:grpSpPr>
          <a:xfrm>
            <a:off x="8186060" y="801915"/>
            <a:ext cx="3164114" cy="5254171"/>
            <a:chOff x="1175657" y="801915"/>
            <a:chExt cx="3164114" cy="5254171"/>
          </a:xfrm>
        </p:grpSpPr>
        <p:sp>
          <p:nvSpPr>
            <p:cNvPr id="18" name="矩形 17">
              <a:extLst>
                <a:ext uri="{FF2B5EF4-FFF2-40B4-BE49-F238E27FC236}">
                  <a16:creationId xmlns:a16="http://schemas.microsoft.com/office/drawing/2014/main" id="{56E3671C-4A9A-4178-8B38-48EF81835435}"/>
                </a:ext>
              </a:extLst>
            </p:cNvPr>
            <p:cNvSpPr/>
            <p:nvPr/>
          </p:nvSpPr>
          <p:spPr>
            <a:xfrm>
              <a:off x="1175657" y="801915"/>
              <a:ext cx="3164114" cy="525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组合 18">
              <a:extLst>
                <a:ext uri="{FF2B5EF4-FFF2-40B4-BE49-F238E27FC236}">
                  <a16:creationId xmlns:a16="http://schemas.microsoft.com/office/drawing/2014/main" id="{2CB468E6-F028-4008-9F73-536E6E248E22}"/>
                </a:ext>
              </a:extLst>
            </p:cNvPr>
            <p:cNvGrpSpPr/>
            <p:nvPr/>
          </p:nvGrpSpPr>
          <p:grpSpPr>
            <a:xfrm>
              <a:off x="1453266" y="1839245"/>
              <a:ext cx="2608896" cy="3179511"/>
              <a:chOff x="1453266" y="1924236"/>
              <a:chExt cx="2608896" cy="3179511"/>
            </a:xfrm>
          </p:grpSpPr>
          <p:pic>
            <p:nvPicPr>
              <p:cNvPr id="20" name="图片 19">
                <a:extLst>
                  <a:ext uri="{FF2B5EF4-FFF2-40B4-BE49-F238E27FC236}">
                    <a16:creationId xmlns:a16="http://schemas.microsoft.com/office/drawing/2014/main" id="{1007BA77-9A3B-4B53-BD3A-C7C0DD0F26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417" y="1924236"/>
                <a:ext cx="1548594" cy="1540920"/>
              </a:xfrm>
              <a:prstGeom prst="rect">
                <a:avLst/>
              </a:prstGeom>
            </p:spPr>
          </p:pic>
          <p:grpSp>
            <p:nvGrpSpPr>
              <p:cNvPr id="21" name="组合 20">
                <a:extLst>
                  <a:ext uri="{FF2B5EF4-FFF2-40B4-BE49-F238E27FC236}">
                    <a16:creationId xmlns:a16="http://schemas.microsoft.com/office/drawing/2014/main" id="{2B3AB11E-35EE-40E1-B0C7-BADDA4621390}"/>
                  </a:ext>
                </a:extLst>
              </p:cNvPr>
              <p:cNvGrpSpPr/>
              <p:nvPr/>
            </p:nvGrpSpPr>
            <p:grpSpPr>
              <a:xfrm>
                <a:off x="1453266" y="3542449"/>
                <a:ext cx="2608896" cy="1561298"/>
                <a:chOff x="1243942" y="3542449"/>
                <a:chExt cx="2608896" cy="1561298"/>
              </a:xfrm>
            </p:grpSpPr>
            <p:sp>
              <p:nvSpPr>
                <p:cNvPr id="22" name="文本框 21">
                  <a:extLst>
                    <a:ext uri="{FF2B5EF4-FFF2-40B4-BE49-F238E27FC236}">
                      <a16:creationId xmlns:a16="http://schemas.microsoft.com/office/drawing/2014/main" id="{300237D2-3B61-434A-BF05-CEF4ADA688C0}"/>
                    </a:ext>
                  </a:extLst>
                </p:cNvPr>
                <p:cNvSpPr txBox="1"/>
                <p:nvPr/>
              </p:nvSpPr>
              <p:spPr>
                <a:xfrm>
                  <a:off x="1243942" y="3956830"/>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23" name="文本框 22">
                  <a:extLst>
                    <a:ext uri="{FF2B5EF4-FFF2-40B4-BE49-F238E27FC236}">
                      <a16:creationId xmlns:a16="http://schemas.microsoft.com/office/drawing/2014/main" id="{E6A9614B-C3B5-46D9-B0C8-92E97083403A}"/>
                    </a:ext>
                  </a:extLst>
                </p:cNvPr>
                <p:cNvSpPr txBox="1"/>
                <p:nvPr/>
              </p:nvSpPr>
              <p:spPr>
                <a:xfrm>
                  <a:off x="1299695" y="3542449"/>
                  <a:ext cx="2497391"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输入您的标题</a:t>
                  </a:r>
                </a:p>
              </p:txBody>
            </p:sp>
          </p:grpSp>
        </p:grpSp>
      </p:grpSp>
    </p:spTree>
    <p:extLst>
      <p:ext uri="{BB962C8B-B14F-4D97-AF65-F5344CB8AC3E}">
        <p14:creationId xmlns:p14="http://schemas.microsoft.com/office/powerpoint/2010/main" val="382607097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10000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ppt_x"/>
                                          </p:val>
                                        </p:tav>
                                        <p:tav tm="100000">
                                          <p:val>
                                            <p:strVal val="#ppt_x"/>
                                          </p:val>
                                        </p:tav>
                                      </p:tavLst>
                                    </p:anim>
                                    <p:anim calcmode="lin" valueType="num">
                                      <p:cBhvr additive="base">
                                        <p:cTn id="18"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149" y="1179156"/>
            <a:ext cx="2603703" cy="2590800"/>
          </a:xfrm>
          <a:prstGeom prst="rect">
            <a:avLst/>
          </a:prstGeom>
        </p:spPr>
      </p:pic>
      <p:sp>
        <p:nvSpPr>
          <p:cNvPr id="9" name="文本框 8"/>
          <p:cNvSpPr txBox="1"/>
          <p:nvPr/>
        </p:nvSpPr>
        <p:spPr>
          <a:xfrm>
            <a:off x="4642778" y="3937596"/>
            <a:ext cx="2906445" cy="646331"/>
          </a:xfrm>
          <a:prstGeom prst="rect">
            <a:avLst/>
          </a:prstGeom>
          <a:noFill/>
        </p:spPr>
        <p:txBody>
          <a:bodyPr wrap="square" rtlCol="0">
            <a:spAutoFit/>
          </a:bodyPr>
          <a:lstStyle>
            <a:defPPr>
              <a:defRPr lang="zh-CN"/>
            </a:defPPr>
            <a:lvl1pPr algn="ctr">
              <a:defRPr sz="9600">
                <a:solidFill>
                  <a:schemeClr val="bg1"/>
                </a:solidFill>
                <a:latin typeface="禹卫书法行书简体&#10;" panose="02000603000000000000" pitchFamily="2" charset="-122"/>
                <a:ea typeface="禹卫书法行书简体&#10;" panose="02000603000000000000" pitchFamily="2"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60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rPr>
              <a:t>第三部分</a:t>
            </a:r>
          </a:p>
        </p:txBody>
      </p:sp>
      <p:sp>
        <p:nvSpPr>
          <p:cNvPr id="32" name="文本框 31"/>
          <p:cNvSpPr txBox="1"/>
          <p:nvPr/>
        </p:nvSpPr>
        <p:spPr>
          <a:xfrm>
            <a:off x="3101386" y="4577389"/>
            <a:ext cx="5989228"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60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rPr>
              <a:t>请在此输入您的标题</a:t>
            </a:r>
          </a:p>
        </p:txBody>
      </p:sp>
      <p:sp>
        <p:nvSpPr>
          <p:cNvPr id="12" name="文本框 11"/>
          <p:cNvSpPr txBox="1"/>
          <p:nvPr/>
        </p:nvSpPr>
        <p:spPr>
          <a:xfrm>
            <a:off x="4302589" y="5340291"/>
            <a:ext cx="358682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300" normalizeH="0" baseline="0" noProof="0" dirty="0">
                <a:ln>
                  <a:noFill/>
                </a:ln>
                <a:solidFill>
                  <a:schemeClr val="bg1"/>
                </a:solidFill>
                <a:effectLst/>
                <a:uLnTx/>
                <a:uFillTx/>
                <a:latin typeface="Impact" panose="020B0806030902050204" pitchFamily="34" charset="0"/>
              </a:rPr>
              <a:t>Please Input Your Title Here</a:t>
            </a: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3660" y="1950081"/>
            <a:ext cx="1651503" cy="524475"/>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1447" y="2998300"/>
            <a:ext cx="1308523" cy="415553"/>
          </a:xfrm>
          <a:prstGeom prst="rect">
            <a:avLst/>
          </a:prstGeom>
        </p:spPr>
      </p:pic>
    </p:spTree>
    <p:extLst>
      <p:ext uri="{BB962C8B-B14F-4D97-AF65-F5344CB8AC3E}">
        <p14:creationId xmlns:p14="http://schemas.microsoft.com/office/powerpoint/2010/main" val="321226544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decel="7200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ppt_x"/>
                                          </p:val>
                                        </p:tav>
                                        <p:tav tm="100000">
                                          <p:val>
                                            <p:strVal val="#ppt_x"/>
                                          </p:val>
                                        </p:tav>
                                      </p:tavLst>
                                    </p:anim>
                                    <p:anim calcmode="lin" valueType="num">
                                      <p:cBhvr additive="base">
                                        <p:cTn id="14" dur="75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725"/>
                            </p:stCondLst>
                            <p:childTnLst>
                              <p:par>
                                <p:cTn id="16" presetID="2" presetClass="entr" presetSubtype="4" decel="72000" fill="hold" grpId="0" nodeType="afterEffect">
                                  <p:stCondLst>
                                    <p:cond delay="0"/>
                                  </p:stCondLst>
                                  <p:iterate type="lt">
                                    <p:tmPct val="10000"/>
                                  </p:iterate>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750" fill="hold"/>
                                        <p:tgtEl>
                                          <p:spTgt spid="32"/>
                                        </p:tgtEl>
                                        <p:attrNameLst>
                                          <p:attrName>ppt_x</p:attrName>
                                        </p:attrNameLst>
                                      </p:cBhvr>
                                      <p:tavLst>
                                        <p:tav tm="0">
                                          <p:val>
                                            <p:strVal val="#ppt_x"/>
                                          </p:val>
                                        </p:tav>
                                        <p:tav tm="100000">
                                          <p:val>
                                            <p:strVal val="#ppt_x"/>
                                          </p:val>
                                        </p:tav>
                                      </p:tavLst>
                                    </p:anim>
                                    <p:anim calcmode="lin" valueType="num">
                                      <p:cBhvr additive="base">
                                        <p:cTn id="19" dur="750" fill="hold"/>
                                        <p:tgtEl>
                                          <p:spTgt spid="32"/>
                                        </p:tgtEl>
                                        <p:attrNameLst>
                                          <p:attrName>ppt_y</p:attrName>
                                        </p:attrNameLst>
                                      </p:cBhvr>
                                      <p:tavLst>
                                        <p:tav tm="0">
                                          <p:val>
                                            <p:strVal val="1+#ppt_h/2"/>
                                          </p:val>
                                        </p:tav>
                                        <p:tav tm="100000">
                                          <p:val>
                                            <p:strVal val="#ppt_y"/>
                                          </p:val>
                                        </p:tav>
                                      </p:tavLst>
                                    </p:anim>
                                  </p:childTnLst>
                                </p:cTn>
                              </p:par>
                            </p:childTnLst>
                          </p:cTn>
                        </p:par>
                        <p:par>
                          <p:cTn id="20" fill="hold">
                            <p:stCondLst>
                              <p:cond delay="3075"/>
                            </p:stCondLst>
                            <p:childTnLst>
                              <p:par>
                                <p:cTn id="21" presetID="2" presetClass="entr" presetSubtype="4" decel="7200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555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605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2"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D7BFA38-52E1-44CA-80E1-B85E00C4C3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0386"/>
          <a:stretch/>
        </p:blipFill>
        <p:spPr>
          <a:xfrm>
            <a:off x="0" y="0"/>
            <a:ext cx="6132513" cy="6858000"/>
          </a:xfrm>
          <a:prstGeom prst="rect">
            <a:avLst/>
          </a:prstGeom>
        </p:spPr>
      </p:pic>
      <p:pic>
        <p:nvPicPr>
          <p:cNvPr id="8" name="图片 7">
            <a:extLst>
              <a:ext uri="{FF2B5EF4-FFF2-40B4-BE49-F238E27FC236}">
                <a16:creationId xmlns:a16="http://schemas.microsoft.com/office/drawing/2014/main" id="{F47AA9BE-84EA-454E-BF11-D86EA2CBCC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998" t="50000" r="29998" b="4974"/>
          <a:stretch/>
        </p:blipFill>
        <p:spPr>
          <a:xfrm>
            <a:off x="4261458" y="1645702"/>
            <a:ext cx="3367314" cy="5685682"/>
          </a:xfrm>
          <a:prstGeom prst="rect">
            <a:avLst/>
          </a:prstGeom>
          <a:effectLst/>
        </p:spPr>
      </p:pic>
      <p:sp>
        <p:nvSpPr>
          <p:cNvPr id="9" name="文本框 8">
            <a:extLst>
              <a:ext uri="{FF2B5EF4-FFF2-40B4-BE49-F238E27FC236}">
                <a16:creationId xmlns:a16="http://schemas.microsoft.com/office/drawing/2014/main" id="{F25E2941-7196-4F85-BB49-8CDE11E687E6}"/>
              </a:ext>
            </a:extLst>
          </p:cNvPr>
          <p:cNvSpPr txBox="1"/>
          <p:nvPr/>
        </p:nvSpPr>
        <p:spPr>
          <a:xfrm>
            <a:off x="9828482"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10" name="文本框 9">
            <a:extLst>
              <a:ext uri="{FF2B5EF4-FFF2-40B4-BE49-F238E27FC236}">
                <a16:creationId xmlns:a16="http://schemas.microsoft.com/office/drawing/2014/main" id="{9C9A2B81-B92A-4BA0-A0CC-6DED9B7696AE}"/>
              </a:ext>
            </a:extLst>
          </p:cNvPr>
          <p:cNvSpPr txBox="1"/>
          <p:nvPr/>
        </p:nvSpPr>
        <p:spPr>
          <a:xfrm>
            <a:off x="8188370" y="866775"/>
            <a:ext cx="1264962" cy="5124450"/>
          </a:xfrm>
          <a:prstGeom prst="rect">
            <a:avLst/>
          </a:prstGeom>
          <a:noFill/>
        </p:spPr>
        <p:txBody>
          <a:bodyPr vert="eaVert"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12150077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750"/>
                                        <p:tgtEl>
                                          <p:spTgt spid="7"/>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4E5FDF2-A743-44D4-9879-95AB3C3F7C3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13" name="矩形 12">
            <a:extLst>
              <a:ext uri="{FF2B5EF4-FFF2-40B4-BE49-F238E27FC236}">
                <a16:creationId xmlns:a16="http://schemas.microsoft.com/office/drawing/2014/main" id="{4ADD6E8B-13C4-4C13-A1B6-9DBB997ABD2A}"/>
              </a:ext>
            </a:extLst>
          </p:cNvPr>
          <p:cNvSpPr/>
          <p:nvPr/>
        </p:nvSpPr>
        <p:spPr>
          <a:xfrm>
            <a:off x="776514" y="714829"/>
            <a:ext cx="10638972" cy="5428343"/>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00211D2C-9440-4FAB-9766-4E7507A1F0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9721" y="653142"/>
            <a:ext cx="3562279" cy="3534229"/>
          </a:xfrm>
          <a:prstGeom prst="rect">
            <a:avLst/>
          </a:prstGeom>
        </p:spPr>
      </p:pic>
      <p:grpSp>
        <p:nvGrpSpPr>
          <p:cNvPr id="2" name="组合 1">
            <a:extLst>
              <a:ext uri="{FF2B5EF4-FFF2-40B4-BE49-F238E27FC236}">
                <a16:creationId xmlns:a16="http://schemas.microsoft.com/office/drawing/2014/main" id="{1C97995E-407F-4227-B8A9-0F5439D94A79}"/>
              </a:ext>
            </a:extLst>
          </p:cNvPr>
          <p:cNvGrpSpPr/>
          <p:nvPr/>
        </p:nvGrpSpPr>
        <p:grpSpPr>
          <a:xfrm>
            <a:off x="1059544" y="1554777"/>
            <a:ext cx="7453086" cy="1200682"/>
            <a:chOff x="1059544" y="1554777"/>
            <a:chExt cx="7453086" cy="1200682"/>
          </a:xfrm>
        </p:grpSpPr>
        <p:sp>
          <p:nvSpPr>
            <p:cNvPr id="4" name="文本框 3">
              <a:extLst>
                <a:ext uri="{FF2B5EF4-FFF2-40B4-BE49-F238E27FC236}">
                  <a16:creationId xmlns:a16="http://schemas.microsoft.com/office/drawing/2014/main" id="{0487EE71-4871-4ADC-B583-E872E4013A56}"/>
                </a:ext>
              </a:extLst>
            </p:cNvPr>
            <p:cNvSpPr txBox="1"/>
            <p:nvPr/>
          </p:nvSpPr>
          <p:spPr>
            <a:xfrm>
              <a:off x="1059544" y="1968641"/>
              <a:ext cx="7453086" cy="786818"/>
            </a:xfrm>
            <a:prstGeom prst="rect">
              <a:avLst/>
            </a:prstGeom>
            <a:noFill/>
          </p:spPr>
          <p:txBody>
            <a:bodyPr wrap="square" rtlCol="0">
              <a:spAutoFit/>
            </a:bodyPr>
            <a:lstStyle/>
            <a:p>
              <a:pPr algn="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a:p>
              <a:pPr algn="r">
                <a:lnSpc>
                  <a:spcPct val="130000"/>
                </a:lnSpc>
              </a:pPr>
              <a:r>
                <a:rPr lang="zh-CN" altLang="en-US" dirty="0">
                  <a:latin typeface="华文新魏" panose="02010800040101010101" pitchFamily="2" charset="-122"/>
                  <a:ea typeface="华文新魏" panose="02010800040101010101" pitchFamily="2" charset="-122"/>
                </a:rPr>
                <a:t>在此输入内容在此输入内容</a:t>
              </a:r>
            </a:p>
          </p:txBody>
        </p:sp>
        <p:sp>
          <p:nvSpPr>
            <p:cNvPr id="5" name="文本框 4">
              <a:extLst>
                <a:ext uri="{FF2B5EF4-FFF2-40B4-BE49-F238E27FC236}">
                  <a16:creationId xmlns:a16="http://schemas.microsoft.com/office/drawing/2014/main" id="{2BF29E49-4F43-4DEC-9B25-54407025C836}"/>
                </a:ext>
              </a:extLst>
            </p:cNvPr>
            <p:cNvSpPr txBox="1"/>
            <p:nvPr/>
          </p:nvSpPr>
          <p:spPr>
            <a:xfrm>
              <a:off x="5066443" y="1554777"/>
              <a:ext cx="3446187" cy="523220"/>
            </a:xfrm>
            <a:prstGeom prst="rect">
              <a:avLst/>
            </a:prstGeom>
            <a:noFill/>
          </p:spPr>
          <p:txBody>
            <a:bodyPr wrap="square" rtlCol="0">
              <a:spAutoFit/>
            </a:bodyPr>
            <a:lstStyle/>
            <a:p>
              <a:pPr algn="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grpSp>
        <p:nvGrpSpPr>
          <p:cNvPr id="6" name="组合 5">
            <a:extLst>
              <a:ext uri="{FF2B5EF4-FFF2-40B4-BE49-F238E27FC236}">
                <a16:creationId xmlns:a16="http://schemas.microsoft.com/office/drawing/2014/main" id="{EF6C1AF0-6B49-44C6-9E0E-FCAA3597BEE7}"/>
              </a:ext>
            </a:extLst>
          </p:cNvPr>
          <p:cNvGrpSpPr/>
          <p:nvPr/>
        </p:nvGrpSpPr>
        <p:grpSpPr>
          <a:xfrm>
            <a:off x="850067" y="3741925"/>
            <a:ext cx="3446187" cy="1561298"/>
            <a:chOff x="688119" y="3541490"/>
            <a:chExt cx="3446187" cy="1561298"/>
          </a:xfrm>
        </p:grpSpPr>
        <p:sp>
          <p:nvSpPr>
            <p:cNvPr id="7" name="文本框 6">
              <a:extLst>
                <a:ext uri="{FF2B5EF4-FFF2-40B4-BE49-F238E27FC236}">
                  <a16:creationId xmlns:a16="http://schemas.microsoft.com/office/drawing/2014/main" id="{87F68B82-C60F-4920-BCC2-7559E30CCB86}"/>
                </a:ext>
              </a:extLst>
            </p:cNvPr>
            <p:cNvSpPr txBox="1"/>
            <p:nvPr/>
          </p:nvSpPr>
          <p:spPr>
            <a:xfrm>
              <a:off x="1106764" y="3955871"/>
              <a:ext cx="2608896" cy="1146917"/>
            </a:xfrm>
            <a:prstGeom prst="rect">
              <a:avLst/>
            </a:prstGeom>
            <a:noFill/>
          </p:spPr>
          <p:txBody>
            <a:bodyPr wrap="square" rtlCol="0">
              <a:spAutoFit/>
            </a:bodyPr>
            <a:lstStyle/>
            <a:p>
              <a:pPr algn="ct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8" name="文本框 7">
              <a:extLst>
                <a:ext uri="{FF2B5EF4-FFF2-40B4-BE49-F238E27FC236}">
                  <a16:creationId xmlns:a16="http://schemas.microsoft.com/office/drawing/2014/main" id="{DF9FE161-B2C5-4CB4-AA73-77AF2CCD5AA4}"/>
                </a:ext>
              </a:extLst>
            </p:cNvPr>
            <p:cNvSpPr txBox="1"/>
            <p:nvPr/>
          </p:nvSpPr>
          <p:spPr>
            <a:xfrm>
              <a:off x="688119" y="3541490"/>
              <a:ext cx="3446187"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grpSp>
        <p:nvGrpSpPr>
          <p:cNvPr id="9" name="组合 8">
            <a:extLst>
              <a:ext uri="{FF2B5EF4-FFF2-40B4-BE49-F238E27FC236}">
                <a16:creationId xmlns:a16="http://schemas.microsoft.com/office/drawing/2014/main" id="{51347333-1FD1-4061-8D57-AC1B6FFF09F2}"/>
              </a:ext>
            </a:extLst>
          </p:cNvPr>
          <p:cNvGrpSpPr/>
          <p:nvPr/>
        </p:nvGrpSpPr>
        <p:grpSpPr>
          <a:xfrm>
            <a:off x="5378529" y="3741925"/>
            <a:ext cx="3446187" cy="1561298"/>
            <a:chOff x="688119" y="3541490"/>
            <a:chExt cx="3446187" cy="1561298"/>
          </a:xfrm>
        </p:grpSpPr>
        <p:sp>
          <p:nvSpPr>
            <p:cNvPr id="10" name="文本框 9">
              <a:extLst>
                <a:ext uri="{FF2B5EF4-FFF2-40B4-BE49-F238E27FC236}">
                  <a16:creationId xmlns:a16="http://schemas.microsoft.com/office/drawing/2014/main" id="{CE70C34B-F9E0-43CC-82A3-B7F70C231C3E}"/>
                </a:ext>
              </a:extLst>
            </p:cNvPr>
            <p:cNvSpPr txBox="1"/>
            <p:nvPr/>
          </p:nvSpPr>
          <p:spPr>
            <a:xfrm>
              <a:off x="1106764" y="3955871"/>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1" name="文本框 10">
              <a:extLst>
                <a:ext uri="{FF2B5EF4-FFF2-40B4-BE49-F238E27FC236}">
                  <a16:creationId xmlns:a16="http://schemas.microsoft.com/office/drawing/2014/main" id="{8CAA1D17-02B1-489C-B361-85366B7AF1A4}"/>
                </a:ext>
              </a:extLst>
            </p:cNvPr>
            <p:cNvSpPr txBox="1"/>
            <p:nvPr/>
          </p:nvSpPr>
          <p:spPr>
            <a:xfrm>
              <a:off x="688119" y="3541490"/>
              <a:ext cx="3446187"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spTree>
    <p:extLst>
      <p:ext uri="{BB962C8B-B14F-4D97-AF65-F5344CB8AC3E}">
        <p14:creationId xmlns:p14="http://schemas.microsoft.com/office/powerpoint/2010/main" val="493760248"/>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750"/>
                                        <p:tgtEl>
                                          <p:spTgt spid="13"/>
                                        </p:tgtEl>
                                      </p:cBhvr>
                                    </p:animEffect>
                                  </p:childTnLst>
                                </p:cTn>
                              </p:par>
                              <p:par>
                                <p:cTn id="8" presetID="2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750"/>
                                        <p:tgtEl>
                                          <p:spTgt spid="2"/>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50"/>
                                        <p:tgtEl>
                                          <p:spTgt spid="6"/>
                                        </p:tgtEl>
                                      </p:cBhvr>
                                    </p:animEffect>
                                  </p:childTnLst>
                                </p:cTn>
                              </p:par>
                            </p:childTnLst>
                          </p:cTn>
                        </p:par>
                        <p:par>
                          <p:cTn id="19" fill="hold">
                            <p:stCondLst>
                              <p:cond delay="225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344A6DF4-D70A-48DF-9612-EBB6C1B939E9}"/>
              </a:ext>
            </a:extLst>
          </p:cNvPr>
          <p:cNvSpPr/>
          <p:nvPr/>
        </p:nvSpPr>
        <p:spPr>
          <a:xfrm>
            <a:off x="-2249714" y="446315"/>
            <a:ext cx="5965371" cy="59653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 name="组合 3">
            <a:extLst>
              <a:ext uri="{FF2B5EF4-FFF2-40B4-BE49-F238E27FC236}">
                <a16:creationId xmlns:a16="http://schemas.microsoft.com/office/drawing/2014/main" id="{28692308-A6E8-4D96-9CA5-97C2361DBF54}"/>
              </a:ext>
            </a:extLst>
          </p:cNvPr>
          <p:cNvGrpSpPr/>
          <p:nvPr/>
        </p:nvGrpSpPr>
        <p:grpSpPr>
          <a:xfrm>
            <a:off x="4479586" y="1832429"/>
            <a:ext cx="3193143" cy="3193143"/>
            <a:chOff x="4479586" y="1832429"/>
            <a:chExt cx="3193143" cy="3193143"/>
          </a:xfrm>
        </p:grpSpPr>
        <p:sp>
          <p:nvSpPr>
            <p:cNvPr id="3" name="椭圆 2">
              <a:extLst>
                <a:ext uri="{FF2B5EF4-FFF2-40B4-BE49-F238E27FC236}">
                  <a16:creationId xmlns:a16="http://schemas.microsoft.com/office/drawing/2014/main" id="{8D9E0C15-833C-4A58-AAFB-873A620D0CD3}"/>
                </a:ext>
              </a:extLst>
            </p:cNvPr>
            <p:cNvSpPr/>
            <p:nvPr/>
          </p:nvSpPr>
          <p:spPr>
            <a:xfrm>
              <a:off x="4479586" y="1832429"/>
              <a:ext cx="3193143" cy="3193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 name="组合 5">
              <a:extLst>
                <a:ext uri="{FF2B5EF4-FFF2-40B4-BE49-F238E27FC236}">
                  <a16:creationId xmlns:a16="http://schemas.microsoft.com/office/drawing/2014/main" id="{C6E7A025-41C3-4B59-9740-2E801C2284E2}"/>
                </a:ext>
              </a:extLst>
            </p:cNvPr>
            <p:cNvGrpSpPr/>
            <p:nvPr/>
          </p:nvGrpSpPr>
          <p:grpSpPr>
            <a:xfrm>
              <a:off x="5090105" y="2720921"/>
              <a:ext cx="1972105" cy="1416158"/>
              <a:chOff x="5789526" y="1352886"/>
              <a:chExt cx="1972105" cy="1416158"/>
            </a:xfrm>
          </p:grpSpPr>
          <p:sp>
            <p:nvSpPr>
              <p:cNvPr id="7" name="文本框 6">
                <a:extLst>
                  <a:ext uri="{FF2B5EF4-FFF2-40B4-BE49-F238E27FC236}">
                    <a16:creationId xmlns:a16="http://schemas.microsoft.com/office/drawing/2014/main" id="{99E38879-B901-4340-8125-CE36B56EB197}"/>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在此输入内容在此输入内容在此输入在此输入内</a:t>
                </a:r>
              </a:p>
            </p:txBody>
          </p:sp>
          <p:sp>
            <p:nvSpPr>
              <p:cNvPr id="8" name="文本框 7">
                <a:extLst>
                  <a:ext uri="{FF2B5EF4-FFF2-40B4-BE49-F238E27FC236}">
                    <a16:creationId xmlns:a16="http://schemas.microsoft.com/office/drawing/2014/main" id="{9DFC4BC3-CD3F-4B63-8091-C050F11F8D38}"/>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latin typeface="禹卫书法行书简体&#10;" panose="02000603000000000000" pitchFamily="2" charset="-122"/>
                    <a:ea typeface="禹卫书法行书简体&#10;" panose="02000603000000000000" pitchFamily="2" charset="-122"/>
                  </a:rPr>
                  <a:t>输入标题</a:t>
                </a:r>
              </a:p>
            </p:txBody>
          </p:sp>
        </p:grpSp>
      </p:grpSp>
      <p:grpSp>
        <p:nvGrpSpPr>
          <p:cNvPr id="12" name="组合 11">
            <a:extLst>
              <a:ext uri="{FF2B5EF4-FFF2-40B4-BE49-F238E27FC236}">
                <a16:creationId xmlns:a16="http://schemas.microsoft.com/office/drawing/2014/main" id="{D517BF5E-296D-4F2C-BA1D-E01300D0F841}"/>
              </a:ext>
            </a:extLst>
          </p:cNvPr>
          <p:cNvGrpSpPr/>
          <p:nvPr/>
        </p:nvGrpSpPr>
        <p:grpSpPr>
          <a:xfrm>
            <a:off x="8436657" y="1832429"/>
            <a:ext cx="3193143" cy="3193143"/>
            <a:chOff x="8436657" y="1832429"/>
            <a:chExt cx="3193143" cy="3193143"/>
          </a:xfrm>
        </p:grpSpPr>
        <p:sp>
          <p:nvSpPr>
            <p:cNvPr id="5" name="椭圆 4">
              <a:extLst>
                <a:ext uri="{FF2B5EF4-FFF2-40B4-BE49-F238E27FC236}">
                  <a16:creationId xmlns:a16="http://schemas.microsoft.com/office/drawing/2014/main" id="{1F2C001D-9C78-471B-B94E-CB1053DDD831}"/>
                </a:ext>
              </a:extLst>
            </p:cNvPr>
            <p:cNvSpPr/>
            <p:nvPr/>
          </p:nvSpPr>
          <p:spPr>
            <a:xfrm>
              <a:off x="8436657" y="1832429"/>
              <a:ext cx="3193143" cy="3193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 name="组合 8">
              <a:extLst>
                <a:ext uri="{FF2B5EF4-FFF2-40B4-BE49-F238E27FC236}">
                  <a16:creationId xmlns:a16="http://schemas.microsoft.com/office/drawing/2014/main" id="{AFD169B7-C171-4EDD-AEB6-5A6A6D178792}"/>
                </a:ext>
              </a:extLst>
            </p:cNvPr>
            <p:cNvGrpSpPr/>
            <p:nvPr/>
          </p:nvGrpSpPr>
          <p:grpSpPr>
            <a:xfrm>
              <a:off x="9047176" y="2720921"/>
              <a:ext cx="1972105" cy="1416158"/>
              <a:chOff x="5789526" y="1352886"/>
              <a:chExt cx="1972105" cy="1416158"/>
            </a:xfrm>
          </p:grpSpPr>
          <p:sp>
            <p:nvSpPr>
              <p:cNvPr id="10" name="文本框 9">
                <a:extLst>
                  <a:ext uri="{FF2B5EF4-FFF2-40B4-BE49-F238E27FC236}">
                    <a16:creationId xmlns:a16="http://schemas.microsoft.com/office/drawing/2014/main" id="{56BDC57D-34C4-4AE9-A9ED-10527AC868AF}"/>
                  </a:ext>
                </a:extLst>
              </p:cNvPr>
              <p:cNvSpPr txBox="1"/>
              <p:nvPr/>
            </p:nvSpPr>
            <p:spPr>
              <a:xfrm>
                <a:off x="5789526" y="1622127"/>
                <a:ext cx="1972105"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在此输入内容在此输入内容在此输入在此输入内</a:t>
                </a:r>
              </a:p>
            </p:txBody>
          </p:sp>
          <p:sp>
            <p:nvSpPr>
              <p:cNvPr id="11" name="文本框 10">
                <a:extLst>
                  <a:ext uri="{FF2B5EF4-FFF2-40B4-BE49-F238E27FC236}">
                    <a16:creationId xmlns:a16="http://schemas.microsoft.com/office/drawing/2014/main" id="{0068321D-E0B1-4083-A991-6C172C343813}"/>
                  </a:ext>
                </a:extLst>
              </p:cNvPr>
              <p:cNvSpPr txBox="1"/>
              <p:nvPr/>
            </p:nvSpPr>
            <p:spPr>
              <a:xfrm>
                <a:off x="5940774" y="1352886"/>
                <a:ext cx="1669609" cy="400110"/>
              </a:xfrm>
              <a:prstGeom prst="rect">
                <a:avLst/>
              </a:prstGeom>
              <a:noFill/>
            </p:spPr>
            <p:txBody>
              <a:bodyPr wrap="square" rtlCol="0">
                <a:spAutoFit/>
              </a:bodyPr>
              <a:lstStyle/>
              <a:p>
                <a:pPr algn="ctr"/>
                <a:r>
                  <a:rPr lang="zh-CN" altLang="en-US" sz="2000" dirty="0">
                    <a:latin typeface="禹卫书法行书简体&#10;" panose="02000603000000000000" pitchFamily="2" charset="-122"/>
                    <a:ea typeface="禹卫书法行书简体&#10;" panose="02000603000000000000" pitchFamily="2" charset="-122"/>
                  </a:rPr>
                  <a:t>输入标题</a:t>
                </a:r>
              </a:p>
            </p:txBody>
          </p:sp>
        </p:grpSp>
      </p:grpSp>
      <p:pic>
        <p:nvPicPr>
          <p:cNvPr id="13" name="图片 12">
            <a:extLst>
              <a:ext uri="{FF2B5EF4-FFF2-40B4-BE49-F238E27FC236}">
                <a16:creationId xmlns:a16="http://schemas.microsoft.com/office/drawing/2014/main" id="{C1FC3577-4DCD-413D-BBD9-0A3CA999B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535" y="381000"/>
            <a:ext cx="6953863" cy="6477000"/>
          </a:xfrm>
          <a:prstGeom prst="rect">
            <a:avLst/>
          </a:prstGeom>
        </p:spPr>
      </p:pic>
    </p:spTree>
    <p:extLst>
      <p:ext uri="{BB962C8B-B14F-4D97-AF65-F5344CB8AC3E}">
        <p14:creationId xmlns:p14="http://schemas.microsoft.com/office/powerpoint/2010/main" val="359675520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750"/>
                                        <p:tgtEl>
                                          <p:spTgt spid="1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5787342" y="745685"/>
            <a:ext cx="1446836" cy="1569660"/>
          </a:xfrm>
          <a:prstGeom prst="rect">
            <a:avLst/>
          </a:prstGeom>
          <a:noFill/>
        </p:spPr>
        <p:txBody>
          <a:bodyPr wrap="square" rtlCol="0">
            <a:spAutoFit/>
          </a:bodyPr>
          <a:lstStyle/>
          <a:p>
            <a:pPr algn="ctr"/>
            <a:r>
              <a:rPr lang="zh-CN" altLang="en-US" sz="9600" dirty="0">
                <a:solidFill>
                  <a:schemeClr val="bg1"/>
                </a:solidFill>
                <a:latin typeface="禹卫书法行书简体&#10;" panose="02000603000000000000" pitchFamily="2" charset="-122"/>
                <a:ea typeface="禹卫书法行书简体&#10;" panose="02000603000000000000" pitchFamily="2" charset="-122"/>
              </a:rPr>
              <a:t>目</a:t>
            </a:r>
          </a:p>
        </p:txBody>
      </p:sp>
      <p:sp>
        <p:nvSpPr>
          <p:cNvPr id="24" name="文本框 23"/>
          <p:cNvSpPr txBox="1"/>
          <p:nvPr/>
        </p:nvSpPr>
        <p:spPr>
          <a:xfrm>
            <a:off x="6510760" y="1530515"/>
            <a:ext cx="1446836" cy="1569660"/>
          </a:xfrm>
          <a:prstGeom prst="rect">
            <a:avLst/>
          </a:prstGeom>
          <a:noFill/>
        </p:spPr>
        <p:txBody>
          <a:bodyPr wrap="square" rtlCol="0">
            <a:spAutoFit/>
          </a:bodyPr>
          <a:lstStyle/>
          <a:p>
            <a:pPr algn="ctr"/>
            <a:r>
              <a:rPr lang="zh-CN" altLang="en-US" sz="9600" dirty="0">
                <a:solidFill>
                  <a:schemeClr val="bg1"/>
                </a:solidFill>
                <a:latin typeface="禹卫书法行书简体&#10;" panose="02000603000000000000" pitchFamily="2" charset="-122"/>
                <a:ea typeface="禹卫书法行书简体&#10;" panose="02000603000000000000" pitchFamily="2" charset="-122"/>
              </a:rPr>
              <a:t>录</a:t>
            </a:r>
          </a:p>
        </p:txBody>
      </p:sp>
      <p:sp>
        <p:nvSpPr>
          <p:cNvPr id="5" name="文本框 4"/>
          <p:cNvSpPr txBox="1"/>
          <p:nvPr/>
        </p:nvSpPr>
        <p:spPr>
          <a:xfrm>
            <a:off x="6956386" y="1197764"/>
            <a:ext cx="2164466" cy="584775"/>
          </a:xfrm>
          <a:prstGeom prst="rect">
            <a:avLst/>
          </a:prstGeom>
          <a:noFill/>
        </p:spPr>
        <p:txBody>
          <a:bodyPr wrap="square" rtlCol="0">
            <a:spAutoFit/>
          </a:bodyPr>
          <a:lstStyle/>
          <a:p>
            <a:r>
              <a:rPr lang="en-US" altLang="zh-CN" sz="3200" spc="300" dirty="0">
                <a:solidFill>
                  <a:schemeClr val="bg1"/>
                </a:solidFill>
                <a:latin typeface="VNI-HLThuphap" panose="00000400000000000000" pitchFamily="2" charset="0"/>
              </a:rPr>
              <a:t>contents</a:t>
            </a:r>
            <a:endParaRPr lang="zh-CN" altLang="en-US" sz="3200" spc="300" dirty="0">
              <a:solidFill>
                <a:schemeClr val="bg1"/>
              </a:solidFill>
              <a:latin typeface="VNI-HLThuphap" panose="00000400000000000000" pitchFamily="2" charset="0"/>
            </a:endParaRPr>
          </a:p>
        </p:txBody>
      </p:sp>
      <p:sp>
        <p:nvSpPr>
          <p:cNvPr id="25" name="文本框 24">
            <a:extLst>
              <a:ext uri="{FF2B5EF4-FFF2-40B4-BE49-F238E27FC236}">
                <a16:creationId xmlns:a16="http://schemas.microsoft.com/office/drawing/2014/main" id="{135D43F2-E491-464A-B65E-3503E8885F38}"/>
              </a:ext>
            </a:extLst>
          </p:cNvPr>
          <p:cNvSpPr txBox="1"/>
          <p:nvPr/>
        </p:nvSpPr>
        <p:spPr>
          <a:xfrm>
            <a:off x="7717616" y="1597536"/>
            <a:ext cx="3917836" cy="709618"/>
          </a:xfrm>
          <a:prstGeom prst="rect">
            <a:avLst/>
          </a:prstGeom>
          <a:noFill/>
        </p:spPr>
        <p:txBody>
          <a:bodyPr wrap="square" rtlCol="0">
            <a:spAutoFit/>
          </a:bodyPr>
          <a:lstStyle/>
          <a:p>
            <a:pPr>
              <a:lnSpc>
                <a:spcPct val="130000"/>
              </a:lnSpc>
            </a:pPr>
            <a:r>
              <a:rPr lang="zh-CN" altLang="en-US" sz="1600" dirty="0">
                <a:solidFill>
                  <a:schemeClr val="bg1"/>
                </a:solidFill>
                <a:latin typeface="华文新魏" panose="02010800040101010101" pitchFamily="2" charset="-122"/>
                <a:ea typeface="华文新魏" panose="02010800040101010101" pitchFamily="2" charset="-122"/>
              </a:rPr>
              <a:t>在此输入内容在此输入内容在此输入内容</a:t>
            </a:r>
            <a:endParaRPr lang="zh-CN" altLang="en-US" sz="1600" dirty="0">
              <a:latin typeface="华文新魏" panose="02010800040101010101" pitchFamily="2" charset="-122"/>
              <a:ea typeface="华文新魏" panose="02010800040101010101" pitchFamily="2" charset="-122"/>
            </a:endParaRPr>
          </a:p>
          <a:p>
            <a:pPr>
              <a:lnSpc>
                <a:spcPct val="130000"/>
              </a:lnSpc>
            </a:pPr>
            <a:r>
              <a:rPr lang="zh-CN" altLang="en-US" sz="1600" dirty="0">
                <a:solidFill>
                  <a:schemeClr val="bg1"/>
                </a:solidFill>
                <a:latin typeface="华文新魏" panose="02010800040101010101" pitchFamily="2" charset="-122"/>
                <a:ea typeface="华文新魏" panose="02010800040101010101" pitchFamily="2" charset="-122"/>
              </a:rPr>
              <a:t>在此输入内容在此输入内容</a:t>
            </a:r>
            <a:endParaRPr lang="zh-CN" altLang="en-US" sz="1600" dirty="0">
              <a:latin typeface="华文新魏" panose="02010800040101010101" pitchFamily="2" charset="-122"/>
              <a:ea typeface="华文新魏" panose="02010800040101010101" pitchFamily="2" charset="-122"/>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6533" y="2330044"/>
            <a:ext cx="1651503" cy="524475"/>
          </a:xfrm>
          <a:prstGeom prst="rect">
            <a:avLst/>
          </a:prstGeom>
        </p:spPr>
      </p:pic>
      <p:grpSp>
        <p:nvGrpSpPr>
          <p:cNvPr id="10" name="组合 9"/>
          <p:cNvGrpSpPr/>
          <p:nvPr/>
        </p:nvGrpSpPr>
        <p:grpSpPr>
          <a:xfrm>
            <a:off x="701345" y="3382666"/>
            <a:ext cx="5187161" cy="928844"/>
            <a:chOff x="953204" y="3104874"/>
            <a:chExt cx="5187161" cy="928844"/>
          </a:xfrm>
        </p:grpSpPr>
        <p:grpSp>
          <p:nvGrpSpPr>
            <p:cNvPr id="8" name="组合 7"/>
            <p:cNvGrpSpPr/>
            <p:nvPr/>
          </p:nvGrpSpPr>
          <p:grpSpPr>
            <a:xfrm>
              <a:off x="953204" y="3104874"/>
              <a:ext cx="933470" cy="928844"/>
              <a:chOff x="1938723" y="3219928"/>
              <a:chExt cx="1236277" cy="1230151"/>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8723" y="3219928"/>
                <a:ext cx="1236277" cy="1230151"/>
              </a:xfrm>
              <a:prstGeom prst="rect">
                <a:avLst/>
              </a:prstGeom>
            </p:spPr>
          </p:pic>
          <p:sp>
            <p:nvSpPr>
              <p:cNvPr id="7" name="椭圆 6"/>
              <p:cNvSpPr/>
              <p:nvPr/>
            </p:nvSpPr>
            <p:spPr>
              <a:xfrm>
                <a:off x="2102201" y="3380343"/>
                <a:ext cx="909320" cy="909320"/>
              </a:xfrm>
              <a:prstGeom prst="ellipse">
                <a:avLst/>
              </a:prstGeom>
              <a:solidFill>
                <a:schemeClr val="bg1">
                  <a:alpha val="88000"/>
                </a:schemeClr>
              </a:solidFill>
              <a:ln>
                <a:noFill/>
              </a:ln>
              <a:effectLst>
                <a:outerShdw blurRad="1397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Impact" panose="020B0806030902050204" pitchFamily="34" charset="0"/>
                  </a:rPr>
                  <a:t>01</a:t>
                </a:r>
                <a:endParaRPr lang="zh-CN" altLang="en-US" dirty="0">
                  <a:solidFill>
                    <a:schemeClr val="tx1"/>
                  </a:solidFill>
                  <a:latin typeface="Impact" panose="020B0806030902050204" pitchFamily="34" charset="0"/>
                </a:endParaRPr>
              </a:p>
            </p:txBody>
          </p:sp>
        </p:grpSp>
        <p:sp>
          <p:nvSpPr>
            <p:cNvPr id="33" name="文本框 32"/>
            <p:cNvSpPr txBox="1"/>
            <p:nvPr/>
          </p:nvSpPr>
          <p:spPr>
            <a:xfrm>
              <a:off x="1901137" y="3246131"/>
              <a:ext cx="4239228" cy="646331"/>
            </a:xfrm>
            <a:prstGeom prst="rect">
              <a:avLst/>
            </a:prstGeom>
            <a:noFill/>
          </p:spPr>
          <p:txBody>
            <a:bodyPr wrap="square" rtlCol="0">
              <a:spAutoFit/>
            </a:bodyPr>
            <a:lstStyle/>
            <a:p>
              <a:r>
                <a:rPr lang="zh-CN" altLang="en-US" sz="3600" spc="3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grpSp>
        <p:nvGrpSpPr>
          <p:cNvPr id="34" name="组合 33"/>
          <p:cNvGrpSpPr/>
          <p:nvPr/>
        </p:nvGrpSpPr>
        <p:grpSpPr>
          <a:xfrm>
            <a:off x="6303495" y="3382666"/>
            <a:ext cx="5187161" cy="928844"/>
            <a:chOff x="953204" y="3104874"/>
            <a:chExt cx="5187161" cy="928844"/>
          </a:xfrm>
        </p:grpSpPr>
        <p:grpSp>
          <p:nvGrpSpPr>
            <p:cNvPr id="35" name="组合 34"/>
            <p:cNvGrpSpPr/>
            <p:nvPr/>
          </p:nvGrpSpPr>
          <p:grpSpPr>
            <a:xfrm>
              <a:off x="953204" y="3104874"/>
              <a:ext cx="933470" cy="928844"/>
              <a:chOff x="1938723" y="3219928"/>
              <a:chExt cx="1236277" cy="1230151"/>
            </a:xfrm>
          </p:grpSpPr>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8723" y="3219928"/>
                <a:ext cx="1236277" cy="1230151"/>
              </a:xfrm>
              <a:prstGeom prst="rect">
                <a:avLst/>
              </a:prstGeom>
            </p:spPr>
          </p:pic>
          <p:sp>
            <p:nvSpPr>
              <p:cNvPr id="38" name="椭圆 37"/>
              <p:cNvSpPr/>
              <p:nvPr/>
            </p:nvSpPr>
            <p:spPr>
              <a:xfrm>
                <a:off x="2102201" y="3380343"/>
                <a:ext cx="909320" cy="909320"/>
              </a:xfrm>
              <a:prstGeom prst="ellipse">
                <a:avLst/>
              </a:prstGeom>
              <a:solidFill>
                <a:schemeClr val="bg1">
                  <a:alpha val="88000"/>
                </a:schemeClr>
              </a:solidFill>
              <a:ln>
                <a:noFill/>
              </a:ln>
              <a:effectLst>
                <a:outerShdw blurRad="1397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Impact" panose="020B0806030902050204" pitchFamily="34" charset="0"/>
                  </a:rPr>
                  <a:t>02</a:t>
                </a:r>
                <a:endParaRPr lang="zh-CN" altLang="en-US" dirty="0">
                  <a:solidFill>
                    <a:schemeClr val="tx1"/>
                  </a:solidFill>
                  <a:latin typeface="Impact" panose="020B0806030902050204" pitchFamily="34" charset="0"/>
                </a:endParaRPr>
              </a:p>
            </p:txBody>
          </p:sp>
        </p:grpSp>
        <p:sp>
          <p:nvSpPr>
            <p:cNvPr id="36" name="文本框 35"/>
            <p:cNvSpPr txBox="1"/>
            <p:nvPr/>
          </p:nvSpPr>
          <p:spPr>
            <a:xfrm>
              <a:off x="1901137" y="3246131"/>
              <a:ext cx="4239228" cy="646331"/>
            </a:xfrm>
            <a:prstGeom prst="rect">
              <a:avLst/>
            </a:prstGeom>
            <a:noFill/>
          </p:spPr>
          <p:txBody>
            <a:bodyPr wrap="square" rtlCol="0">
              <a:spAutoFit/>
            </a:bodyPr>
            <a:lstStyle/>
            <a:p>
              <a:r>
                <a:rPr lang="zh-CN" altLang="en-US" sz="3600" spc="3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grpSp>
        <p:nvGrpSpPr>
          <p:cNvPr id="40" name="组合 39"/>
          <p:cNvGrpSpPr/>
          <p:nvPr/>
        </p:nvGrpSpPr>
        <p:grpSpPr>
          <a:xfrm>
            <a:off x="701345" y="4910521"/>
            <a:ext cx="5187161" cy="928844"/>
            <a:chOff x="953204" y="3104874"/>
            <a:chExt cx="5187161" cy="928844"/>
          </a:xfrm>
        </p:grpSpPr>
        <p:grpSp>
          <p:nvGrpSpPr>
            <p:cNvPr id="46" name="组合 45"/>
            <p:cNvGrpSpPr/>
            <p:nvPr/>
          </p:nvGrpSpPr>
          <p:grpSpPr>
            <a:xfrm>
              <a:off x="953204" y="3104874"/>
              <a:ext cx="933470" cy="928844"/>
              <a:chOff x="1938723" y="3219928"/>
              <a:chExt cx="1236277" cy="1230151"/>
            </a:xfrm>
          </p:grpSpPr>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8723" y="3219928"/>
                <a:ext cx="1236277" cy="1230151"/>
              </a:xfrm>
              <a:prstGeom prst="rect">
                <a:avLst/>
              </a:prstGeom>
            </p:spPr>
          </p:pic>
          <p:sp>
            <p:nvSpPr>
              <p:cNvPr id="49" name="椭圆 48"/>
              <p:cNvSpPr/>
              <p:nvPr/>
            </p:nvSpPr>
            <p:spPr>
              <a:xfrm>
                <a:off x="2102201" y="3380343"/>
                <a:ext cx="909320" cy="909320"/>
              </a:xfrm>
              <a:prstGeom prst="ellipse">
                <a:avLst/>
              </a:prstGeom>
              <a:solidFill>
                <a:schemeClr val="bg1">
                  <a:alpha val="88000"/>
                </a:schemeClr>
              </a:solidFill>
              <a:ln>
                <a:noFill/>
              </a:ln>
              <a:effectLst>
                <a:outerShdw blurRad="1397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Impact" panose="020B0806030902050204" pitchFamily="34" charset="0"/>
                  </a:rPr>
                  <a:t>03</a:t>
                </a:r>
                <a:endParaRPr lang="zh-CN" altLang="en-US" dirty="0">
                  <a:solidFill>
                    <a:schemeClr val="tx1"/>
                  </a:solidFill>
                  <a:latin typeface="Impact" panose="020B0806030902050204" pitchFamily="34" charset="0"/>
                </a:endParaRPr>
              </a:p>
            </p:txBody>
          </p:sp>
        </p:grpSp>
        <p:sp>
          <p:nvSpPr>
            <p:cNvPr id="47" name="文本框 46"/>
            <p:cNvSpPr txBox="1"/>
            <p:nvPr/>
          </p:nvSpPr>
          <p:spPr>
            <a:xfrm>
              <a:off x="1901137" y="3246131"/>
              <a:ext cx="4239228" cy="646331"/>
            </a:xfrm>
            <a:prstGeom prst="rect">
              <a:avLst/>
            </a:prstGeom>
            <a:noFill/>
          </p:spPr>
          <p:txBody>
            <a:bodyPr wrap="square" rtlCol="0">
              <a:spAutoFit/>
            </a:bodyPr>
            <a:lstStyle/>
            <a:p>
              <a:r>
                <a:rPr lang="zh-CN" altLang="en-US" sz="3600" spc="3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grpSp>
        <p:nvGrpSpPr>
          <p:cNvPr id="41" name="组合 40"/>
          <p:cNvGrpSpPr/>
          <p:nvPr/>
        </p:nvGrpSpPr>
        <p:grpSpPr>
          <a:xfrm>
            <a:off x="6303495" y="4910521"/>
            <a:ext cx="5187161" cy="928844"/>
            <a:chOff x="953204" y="3104874"/>
            <a:chExt cx="5187161" cy="928844"/>
          </a:xfrm>
        </p:grpSpPr>
        <p:grpSp>
          <p:nvGrpSpPr>
            <p:cNvPr id="42" name="组合 41"/>
            <p:cNvGrpSpPr/>
            <p:nvPr/>
          </p:nvGrpSpPr>
          <p:grpSpPr>
            <a:xfrm>
              <a:off x="953204" y="3104874"/>
              <a:ext cx="933470" cy="928844"/>
              <a:chOff x="1938723" y="3219928"/>
              <a:chExt cx="1236277" cy="1230151"/>
            </a:xfrm>
          </p:grpSpPr>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8723" y="3219928"/>
                <a:ext cx="1236277" cy="1230151"/>
              </a:xfrm>
              <a:prstGeom prst="rect">
                <a:avLst/>
              </a:prstGeom>
            </p:spPr>
          </p:pic>
          <p:sp>
            <p:nvSpPr>
              <p:cNvPr id="45" name="椭圆 44"/>
              <p:cNvSpPr/>
              <p:nvPr/>
            </p:nvSpPr>
            <p:spPr>
              <a:xfrm>
                <a:off x="2102201" y="3380343"/>
                <a:ext cx="909320" cy="909320"/>
              </a:xfrm>
              <a:prstGeom prst="ellipse">
                <a:avLst/>
              </a:prstGeom>
              <a:solidFill>
                <a:schemeClr val="bg1">
                  <a:alpha val="88000"/>
                </a:schemeClr>
              </a:solidFill>
              <a:ln>
                <a:noFill/>
              </a:ln>
              <a:effectLst>
                <a:outerShdw blurRad="1397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Impact" panose="020B0806030902050204" pitchFamily="34" charset="0"/>
                  </a:rPr>
                  <a:t>04</a:t>
                </a:r>
                <a:endParaRPr lang="zh-CN" altLang="en-US" dirty="0">
                  <a:solidFill>
                    <a:schemeClr val="tx1"/>
                  </a:solidFill>
                  <a:latin typeface="Impact" panose="020B0806030902050204" pitchFamily="34" charset="0"/>
                </a:endParaRPr>
              </a:p>
            </p:txBody>
          </p:sp>
        </p:grpSp>
        <p:sp>
          <p:nvSpPr>
            <p:cNvPr id="43" name="文本框 42"/>
            <p:cNvSpPr txBox="1"/>
            <p:nvPr/>
          </p:nvSpPr>
          <p:spPr>
            <a:xfrm>
              <a:off x="1901137" y="3246131"/>
              <a:ext cx="4239228" cy="646331"/>
            </a:xfrm>
            <a:prstGeom prst="rect">
              <a:avLst/>
            </a:prstGeom>
            <a:noFill/>
          </p:spPr>
          <p:txBody>
            <a:bodyPr wrap="square" rtlCol="0">
              <a:spAutoFit/>
            </a:bodyPr>
            <a:lstStyle/>
            <a:p>
              <a:r>
                <a:rPr lang="zh-CN" altLang="en-US" sz="3600" spc="3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pic>
        <p:nvPicPr>
          <p:cNvPr id="9" name="图片 8">
            <a:extLst>
              <a:ext uri="{FF2B5EF4-FFF2-40B4-BE49-F238E27FC236}">
                <a16:creationId xmlns:a16="http://schemas.microsoft.com/office/drawing/2014/main" id="{D262BC27-0E5F-4B86-814C-0E5AF5AA239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3761" r="70906" b="32000"/>
          <a:stretch/>
        </p:blipFill>
        <p:spPr>
          <a:xfrm rot="19503791" flipV="1">
            <a:off x="24832" y="-931608"/>
            <a:ext cx="3054652" cy="5392847"/>
          </a:xfrm>
          <a:prstGeom prst="rect">
            <a:avLst/>
          </a:prstGeom>
        </p:spPr>
      </p:pic>
      <p:pic>
        <p:nvPicPr>
          <p:cNvPr id="32" name="图片 31">
            <a:extLst>
              <a:ext uri="{FF2B5EF4-FFF2-40B4-BE49-F238E27FC236}">
                <a16:creationId xmlns:a16="http://schemas.microsoft.com/office/drawing/2014/main" id="{E52BAE55-AF0B-40EF-A2D9-6CE7B088296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996" t="4222" r="62084" b="74889"/>
          <a:stretch/>
        </p:blipFill>
        <p:spPr>
          <a:xfrm flipH="1">
            <a:off x="3630202" y="256830"/>
            <a:ext cx="2157140" cy="1881867"/>
          </a:xfrm>
          <a:prstGeom prst="rect">
            <a:avLst/>
          </a:prstGeom>
        </p:spPr>
      </p:pic>
    </p:spTree>
    <p:extLst>
      <p:ext uri="{BB962C8B-B14F-4D97-AF65-F5344CB8AC3E}">
        <p14:creationId xmlns:p14="http://schemas.microsoft.com/office/powerpoint/2010/main" val="1343448148"/>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750"/>
                                        <p:tgtEl>
                                          <p:spTgt spid="2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750"/>
                                        <p:tgtEl>
                                          <p:spTgt spid="2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750"/>
                                        <p:tgtEl>
                                          <p:spTgt spid="34"/>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750"/>
                                        <p:tgtEl>
                                          <p:spTgt spid="40"/>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750"/>
                                        <p:tgtEl>
                                          <p:spTgt spid="41"/>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5"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3DC272-F4B6-4021-AB6C-FEA95A3502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497602" cy="5399314"/>
          </a:xfrm>
          <a:prstGeom prst="rect">
            <a:avLst/>
          </a:prstGeom>
        </p:spPr>
      </p:pic>
      <p:pic>
        <p:nvPicPr>
          <p:cNvPr id="3" name="图片 2">
            <a:extLst>
              <a:ext uri="{FF2B5EF4-FFF2-40B4-BE49-F238E27FC236}">
                <a16:creationId xmlns:a16="http://schemas.microsoft.com/office/drawing/2014/main" id="{FDB7DC24-5DDC-4875-8361-527A181D15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0707" y="3066143"/>
            <a:ext cx="3167063" cy="3231938"/>
          </a:xfrm>
          <a:prstGeom prst="rect">
            <a:avLst/>
          </a:prstGeom>
        </p:spPr>
      </p:pic>
      <p:grpSp>
        <p:nvGrpSpPr>
          <p:cNvPr id="9" name="组合 8">
            <a:extLst>
              <a:ext uri="{FF2B5EF4-FFF2-40B4-BE49-F238E27FC236}">
                <a16:creationId xmlns:a16="http://schemas.microsoft.com/office/drawing/2014/main" id="{8708306E-520E-4BD4-91A2-ED837DAF4E2C}"/>
              </a:ext>
            </a:extLst>
          </p:cNvPr>
          <p:cNvGrpSpPr/>
          <p:nvPr/>
        </p:nvGrpSpPr>
        <p:grpSpPr>
          <a:xfrm>
            <a:off x="6132513" y="1574296"/>
            <a:ext cx="5609544" cy="1544024"/>
            <a:chOff x="6132513" y="1222226"/>
            <a:chExt cx="5609544" cy="1544024"/>
          </a:xfrm>
        </p:grpSpPr>
        <p:sp>
          <p:nvSpPr>
            <p:cNvPr id="7" name="文本框 6">
              <a:extLst>
                <a:ext uri="{FF2B5EF4-FFF2-40B4-BE49-F238E27FC236}">
                  <a16:creationId xmlns:a16="http://schemas.microsoft.com/office/drawing/2014/main" id="{2EEE05A7-37F8-4486-B2B1-C21443DAB78F}"/>
                </a:ext>
              </a:extLst>
            </p:cNvPr>
            <p:cNvSpPr txBox="1"/>
            <p:nvPr/>
          </p:nvSpPr>
          <p:spPr>
            <a:xfrm>
              <a:off x="6132513" y="1619333"/>
              <a:ext cx="5609544"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8" name="文本框 7">
              <a:extLst>
                <a:ext uri="{FF2B5EF4-FFF2-40B4-BE49-F238E27FC236}">
                  <a16:creationId xmlns:a16="http://schemas.microsoft.com/office/drawing/2014/main" id="{EB8C7629-AC2E-4AE6-B8C9-D146254202E2}"/>
                </a:ext>
              </a:extLst>
            </p:cNvPr>
            <p:cNvSpPr txBox="1"/>
            <p:nvPr/>
          </p:nvSpPr>
          <p:spPr>
            <a:xfrm>
              <a:off x="6132513" y="1222226"/>
              <a:ext cx="3446187" cy="523220"/>
            </a:xfrm>
            <a:prstGeom prst="rect">
              <a:avLst/>
            </a:prstGeom>
            <a:noFill/>
          </p:spPr>
          <p:txBody>
            <a:bodyPr wrap="square" rtlCol="0">
              <a:spAutoFit/>
            </a:bodyPr>
            <a:lstStyle/>
            <a:p>
              <a:r>
                <a:rPr lang="zh-CN" altLang="en-US" sz="28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grpSp>
        <p:nvGrpSpPr>
          <p:cNvPr id="10" name="组合 9">
            <a:extLst>
              <a:ext uri="{FF2B5EF4-FFF2-40B4-BE49-F238E27FC236}">
                <a16:creationId xmlns:a16="http://schemas.microsoft.com/office/drawing/2014/main" id="{B0C0EC1C-32E7-4E36-925A-EDAD72947A8E}"/>
              </a:ext>
            </a:extLst>
          </p:cNvPr>
          <p:cNvGrpSpPr/>
          <p:nvPr/>
        </p:nvGrpSpPr>
        <p:grpSpPr>
          <a:xfrm>
            <a:off x="6132513" y="4099780"/>
            <a:ext cx="5609544" cy="1544024"/>
            <a:chOff x="6132513" y="1222226"/>
            <a:chExt cx="5609544" cy="1544024"/>
          </a:xfrm>
        </p:grpSpPr>
        <p:sp>
          <p:nvSpPr>
            <p:cNvPr id="11" name="文本框 10">
              <a:extLst>
                <a:ext uri="{FF2B5EF4-FFF2-40B4-BE49-F238E27FC236}">
                  <a16:creationId xmlns:a16="http://schemas.microsoft.com/office/drawing/2014/main" id="{46760370-F9BB-4C94-BCFE-200931C1040E}"/>
                </a:ext>
              </a:extLst>
            </p:cNvPr>
            <p:cNvSpPr txBox="1"/>
            <p:nvPr/>
          </p:nvSpPr>
          <p:spPr>
            <a:xfrm>
              <a:off x="6132513" y="1619333"/>
              <a:ext cx="5609544" cy="1146917"/>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7EF9DB4E-08BC-4EC1-A466-FF8177EEE46A}"/>
                </a:ext>
              </a:extLst>
            </p:cNvPr>
            <p:cNvSpPr txBox="1"/>
            <p:nvPr/>
          </p:nvSpPr>
          <p:spPr>
            <a:xfrm>
              <a:off x="6132513" y="1222226"/>
              <a:ext cx="3446187" cy="523220"/>
            </a:xfrm>
            <a:prstGeom prst="rect">
              <a:avLst/>
            </a:prstGeom>
            <a:noFill/>
          </p:spPr>
          <p:txBody>
            <a:bodyPr wrap="square" rtlCol="0">
              <a:spAutoFit/>
            </a:bodyPr>
            <a:lstStyle/>
            <a:p>
              <a:r>
                <a:rPr lang="zh-CN" altLang="en-US" sz="28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spTree>
    <p:extLst>
      <p:ext uri="{BB962C8B-B14F-4D97-AF65-F5344CB8AC3E}">
        <p14:creationId xmlns:p14="http://schemas.microsoft.com/office/powerpoint/2010/main" val="14923553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50"/>
                                        <p:tgtEl>
                                          <p:spTgt spid="5"/>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B18A6B35-F3EA-4278-8AAE-7FABA51857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25" name="矩形 24">
            <a:extLst>
              <a:ext uri="{FF2B5EF4-FFF2-40B4-BE49-F238E27FC236}">
                <a16:creationId xmlns:a16="http://schemas.microsoft.com/office/drawing/2014/main" id="{4278A8D1-EE51-4084-A085-9A4D09BFF665}"/>
              </a:ext>
            </a:extLst>
          </p:cNvPr>
          <p:cNvSpPr/>
          <p:nvPr/>
        </p:nvSpPr>
        <p:spPr>
          <a:xfrm>
            <a:off x="776514" y="714829"/>
            <a:ext cx="10638972" cy="5428343"/>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DF1346B5-A420-4ADA-A2B4-E8BD89608CC9}"/>
              </a:ext>
            </a:extLst>
          </p:cNvPr>
          <p:cNvGrpSpPr/>
          <p:nvPr/>
        </p:nvGrpSpPr>
        <p:grpSpPr>
          <a:xfrm>
            <a:off x="978209" y="1379897"/>
            <a:ext cx="3733183" cy="4098206"/>
            <a:chOff x="1259731" y="1379897"/>
            <a:chExt cx="3733183" cy="4098206"/>
          </a:xfrm>
        </p:grpSpPr>
        <p:pic>
          <p:nvPicPr>
            <p:cNvPr id="3" name="图片 2">
              <a:extLst>
                <a:ext uri="{FF2B5EF4-FFF2-40B4-BE49-F238E27FC236}">
                  <a16:creationId xmlns:a16="http://schemas.microsoft.com/office/drawing/2014/main" id="{230419C8-2D33-4B55-825A-7AFCC44394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9731" y="1379897"/>
              <a:ext cx="3733183" cy="4098206"/>
            </a:xfrm>
            <a:prstGeom prst="rect">
              <a:avLst/>
            </a:prstGeom>
          </p:spPr>
        </p:pic>
        <p:pic>
          <p:nvPicPr>
            <p:cNvPr id="5" name="图片 4">
              <a:extLst>
                <a:ext uri="{FF2B5EF4-FFF2-40B4-BE49-F238E27FC236}">
                  <a16:creationId xmlns:a16="http://schemas.microsoft.com/office/drawing/2014/main" id="{B1C834CA-B7C9-4C4D-AD3C-F9E0FC7B69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760627" y="2275771"/>
              <a:ext cx="2354022" cy="2335486"/>
            </a:xfrm>
            <a:prstGeom prst="rect">
              <a:avLst/>
            </a:prstGeom>
          </p:spPr>
        </p:pic>
      </p:grpSp>
      <p:grpSp>
        <p:nvGrpSpPr>
          <p:cNvPr id="2" name="组合 1">
            <a:extLst>
              <a:ext uri="{FF2B5EF4-FFF2-40B4-BE49-F238E27FC236}">
                <a16:creationId xmlns:a16="http://schemas.microsoft.com/office/drawing/2014/main" id="{DC1E305E-036E-4148-822D-4E59006D9C3E}"/>
              </a:ext>
            </a:extLst>
          </p:cNvPr>
          <p:cNvGrpSpPr/>
          <p:nvPr/>
        </p:nvGrpSpPr>
        <p:grpSpPr>
          <a:xfrm>
            <a:off x="4900078" y="1927076"/>
            <a:ext cx="6502400" cy="1183925"/>
            <a:chOff x="4900078" y="1927076"/>
            <a:chExt cx="6502400" cy="1183925"/>
          </a:xfrm>
        </p:grpSpPr>
        <p:sp>
          <p:nvSpPr>
            <p:cNvPr id="7" name="文本框 6">
              <a:extLst>
                <a:ext uri="{FF2B5EF4-FFF2-40B4-BE49-F238E27FC236}">
                  <a16:creationId xmlns:a16="http://schemas.microsoft.com/office/drawing/2014/main" id="{2797EB26-D5CE-4C35-A551-AFBCCDD9B93C}"/>
                </a:ext>
              </a:extLst>
            </p:cNvPr>
            <p:cNvSpPr txBox="1"/>
            <p:nvPr/>
          </p:nvSpPr>
          <p:spPr>
            <a:xfrm>
              <a:off x="4900078" y="2324183"/>
              <a:ext cx="6502400" cy="786818"/>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a:t>
              </a:r>
            </a:p>
          </p:txBody>
        </p:sp>
        <p:sp>
          <p:nvSpPr>
            <p:cNvPr id="8" name="文本框 7">
              <a:extLst>
                <a:ext uri="{FF2B5EF4-FFF2-40B4-BE49-F238E27FC236}">
                  <a16:creationId xmlns:a16="http://schemas.microsoft.com/office/drawing/2014/main" id="{2FBEC39E-BDCA-4358-97FB-3B35DFADDEED}"/>
                </a:ext>
              </a:extLst>
            </p:cNvPr>
            <p:cNvSpPr txBox="1"/>
            <p:nvPr/>
          </p:nvSpPr>
          <p:spPr>
            <a:xfrm>
              <a:off x="4900078" y="1927076"/>
              <a:ext cx="3446187" cy="523220"/>
            </a:xfrm>
            <a:prstGeom prst="rect">
              <a:avLst/>
            </a:prstGeom>
            <a:noFill/>
          </p:spPr>
          <p:txBody>
            <a:bodyPr wrap="square" rtlCol="0">
              <a:spAutoFit/>
            </a:bodyPr>
            <a:lstStyle/>
            <a:p>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sp>
        <p:nvSpPr>
          <p:cNvPr id="10" name="矩形 9">
            <a:extLst>
              <a:ext uri="{FF2B5EF4-FFF2-40B4-BE49-F238E27FC236}">
                <a16:creationId xmlns:a16="http://schemas.microsoft.com/office/drawing/2014/main" id="{D7318134-5F59-49B1-95A9-4E314816A5F3}"/>
              </a:ext>
            </a:extLst>
          </p:cNvPr>
          <p:cNvSpPr/>
          <p:nvPr/>
        </p:nvSpPr>
        <p:spPr>
          <a:xfrm>
            <a:off x="5021942" y="3341916"/>
            <a:ext cx="6125029" cy="1941286"/>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 name="组合 13">
            <a:extLst>
              <a:ext uri="{FF2B5EF4-FFF2-40B4-BE49-F238E27FC236}">
                <a16:creationId xmlns:a16="http://schemas.microsoft.com/office/drawing/2014/main" id="{284BE75A-F959-4949-8D8A-5F1D48B44554}"/>
              </a:ext>
            </a:extLst>
          </p:cNvPr>
          <p:cNvGrpSpPr/>
          <p:nvPr/>
        </p:nvGrpSpPr>
        <p:grpSpPr>
          <a:xfrm>
            <a:off x="5513522" y="3531910"/>
            <a:ext cx="2608896" cy="1561298"/>
            <a:chOff x="5421610" y="3531910"/>
            <a:chExt cx="2608896" cy="1561298"/>
          </a:xfrm>
        </p:grpSpPr>
        <p:sp>
          <p:nvSpPr>
            <p:cNvPr id="12" name="文本框 11">
              <a:extLst>
                <a:ext uri="{FF2B5EF4-FFF2-40B4-BE49-F238E27FC236}">
                  <a16:creationId xmlns:a16="http://schemas.microsoft.com/office/drawing/2014/main" id="{38F30B0A-887F-464D-A429-BED2080C8FA4}"/>
                </a:ext>
              </a:extLst>
            </p:cNvPr>
            <p:cNvSpPr txBox="1"/>
            <p:nvPr/>
          </p:nvSpPr>
          <p:spPr>
            <a:xfrm>
              <a:off x="5421610" y="3946291"/>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3" name="文本框 12">
              <a:extLst>
                <a:ext uri="{FF2B5EF4-FFF2-40B4-BE49-F238E27FC236}">
                  <a16:creationId xmlns:a16="http://schemas.microsoft.com/office/drawing/2014/main" id="{55FBFDC2-9500-4F90-B548-1FAC84937B38}"/>
                </a:ext>
              </a:extLst>
            </p:cNvPr>
            <p:cNvSpPr txBox="1"/>
            <p:nvPr/>
          </p:nvSpPr>
          <p:spPr>
            <a:xfrm>
              <a:off x="5485917" y="3531910"/>
              <a:ext cx="2480283"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输入您的标题</a:t>
              </a:r>
            </a:p>
          </p:txBody>
        </p:sp>
      </p:grpSp>
      <p:grpSp>
        <p:nvGrpSpPr>
          <p:cNvPr id="23" name="组合 22">
            <a:extLst>
              <a:ext uri="{FF2B5EF4-FFF2-40B4-BE49-F238E27FC236}">
                <a16:creationId xmlns:a16="http://schemas.microsoft.com/office/drawing/2014/main" id="{7B31D5A9-CF05-43D0-ADA2-0F6A13016ED4}"/>
              </a:ext>
            </a:extLst>
          </p:cNvPr>
          <p:cNvGrpSpPr/>
          <p:nvPr/>
        </p:nvGrpSpPr>
        <p:grpSpPr>
          <a:xfrm>
            <a:off x="9424101" y="3800444"/>
            <a:ext cx="1231290" cy="1024231"/>
            <a:chOff x="9332189" y="3646179"/>
            <a:chExt cx="1231290" cy="1024231"/>
          </a:xfrm>
        </p:grpSpPr>
        <p:grpSp>
          <p:nvGrpSpPr>
            <p:cNvPr id="19" name="组合 18">
              <a:extLst>
                <a:ext uri="{FF2B5EF4-FFF2-40B4-BE49-F238E27FC236}">
                  <a16:creationId xmlns:a16="http://schemas.microsoft.com/office/drawing/2014/main" id="{E166A592-CA0F-497A-86EB-FE78B47B180F}"/>
                </a:ext>
              </a:extLst>
            </p:cNvPr>
            <p:cNvGrpSpPr/>
            <p:nvPr/>
          </p:nvGrpSpPr>
          <p:grpSpPr>
            <a:xfrm>
              <a:off x="9332189" y="3646179"/>
              <a:ext cx="1231290" cy="371089"/>
              <a:chOff x="3737932" y="3986821"/>
              <a:chExt cx="1231290" cy="371089"/>
            </a:xfrm>
          </p:grpSpPr>
          <p:pic>
            <p:nvPicPr>
              <p:cNvPr id="17" name="图片 16">
                <a:extLst>
                  <a:ext uri="{FF2B5EF4-FFF2-40B4-BE49-F238E27FC236}">
                    <a16:creationId xmlns:a16="http://schemas.microsoft.com/office/drawing/2014/main" id="{4CC32FC1-3D2A-423C-B803-7B6D9BAA64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932" y="3986821"/>
                <a:ext cx="372937" cy="371089"/>
              </a:xfrm>
              <a:prstGeom prst="rect">
                <a:avLst/>
              </a:prstGeom>
            </p:spPr>
          </p:pic>
          <p:sp>
            <p:nvSpPr>
              <p:cNvPr id="18" name="文本框 17">
                <a:extLst>
                  <a:ext uri="{FF2B5EF4-FFF2-40B4-BE49-F238E27FC236}">
                    <a16:creationId xmlns:a16="http://schemas.microsoft.com/office/drawing/2014/main" id="{7601751A-E09C-41D6-AD9B-3404A1653F5B}"/>
                  </a:ext>
                </a:extLst>
              </p:cNvPr>
              <p:cNvSpPr txBox="1"/>
              <p:nvPr/>
            </p:nvSpPr>
            <p:spPr>
              <a:xfrm>
                <a:off x="4122266" y="3987699"/>
                <a:ext cx="846956" cy="369332"/>
              </a:xfrm>
              <a:prstGeom prst="rect">
                <a:avLst/>
              </a:prstGeom>
              <a:noFill/>
            </p:spPr>
            <p:txBody>
              <a:bodyPr wrap="square" rtlCol="0">
                <a:spAutoFit/>
              </a:bodyPr>
              <a:lstStyle/>
              <a:p>
                <a:r>
                  <a:rPr lang="en-US" altLang="zh-CN" dirty="0">
                    <a:latin typeface="Impact" panose="020B0806030902050204" pitchFamily="34" charset="0"/>
                  </a:rPr>
                  <a:t>+135%</a:t>
                </a:r>
                <a:endParaRPr lang="zh-CN" altLang="en-US" dirty="0">
                  <a:latin typeface="Impact" panose="020B0806030902050204" pitchFamily="34" charset="0"/>
                </a:endParaRPr>
              </a:p>
            </p:txBody>
          </p:sp>
        </p:grpSp>
        <p:grpSp>
          <p:nvGrpSpPr>
            <p:cNvPr id="20" name="组合 19">
              <a:extLst>
                <a:ext uri="{FF2B5EF4-FFF2-40B4-BE49-F238E27FC236}">
                  <a16:creationId xmlns:a16="http://schemas.microsoft.com/office/drawing/2014/main" id="{D3993FD5-6382-48A1-B66B-25FA58F9FD30}"/>
                </a:ext>
              </a:extLst>
            </p:cNvPr>
            <p:cNvGrpSpPr/>
            <p:nvPr/>
          </p:nvGrpSpPr>
          <p:grpSpPr>
            <a:xfrm>
              <a:off x="9332189" y="4299321"/>
              <a:ext cx="1231290" cy="371089"/>
              <a:chOff x="3737932" y="3986821"/>
              <a:chExt cx="1231290" cy="371089"/>
            </a:xfrm>
          </p:grpSpPr>
          <p:pic>
            <p:nvPicPr>
              <p:cNvPr id="21" name="图片 20">
                <a:extLst>
                  <a:ext uri="{FF2B5EF4-FFF2-40B4-BE49-F238E27FC236}">
                    <a16:creationId xmlns:a16="http://schemas.microsoft.com/office/drawing/2014/main" id="{CA8BF962-DD57-48DC-8BD2-D61CF0283E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932" y="3986821"/>
                <a:ext cx="372937" cy="371089"/>
              </a:xfrm>
              <a:prstGeom prst="rect">
                <a:avLst/>
              </a:prstGeom>
            </p:spPr>
          </p:pic>
          <p:sp>
            <p:nvSpPr>
              <p:cNvPr id="22" name="文本框 21">
                <a:extLst>
                  <a:ext uri="{FF2B5EF4-FFF2-40B4-BE49-F238E27FC236}">
                    <a16:creationId xmlns:a16="http://schemas.microsoft.com/office/drawing/2014/main" id="{0F2C4CDA-9215-4CCB-A75A-7EDF17EDEC63}"/>
                  </a:ext>
                </a:extLst>
              </p:cNvPr>
              <p:cNvSpPr txBox="1"/>
              <p:nvPr/>
            </p:nvSpPr>
            <p:spPr>
              <a:xfrm>
                <a:off x="4122266" y="3987699"/>
                <a:ext cx="846956" cy="369332"/>
              </a:xfrm>
              <a:prstGeom prst="rect">
                <a:avLst/>
              </a:prstGeom>
              <a:noFill/>
            </p:spPr>
            <p:txBody>
              <a:bodyPr wrap="square" rtlCol="0">
                <a:spAutoFit/>
              </a:bodyPr>
              <a:lstStyle/>
              <a:p>
                <a:r>
                  <a:rPr lang="en-US" altLang="zh-CN" dirty="0">
                    <a:latin typeface="Impact" panose="020B0806030902050204" pitchFamily="34" charset="0"/>
                  </a:rPr>
                  <a:t>+165%</a:t>
                </a:r>
                <a:endParaRPr lang="zh-CN" altLang="en-US" dirty="0">
                  <a:latin typeface="Impact" panose="020B0806030902050204" pitchFamily="34" charset="0"/>
                </a:endParaRPr>
              </a:p>
            </p:txBody>
          </p:sp>
        </p:grpSp>
      </p:grpSp>
    </p:spTree>
    <p:extLst>
      <p:ext uri="{BB962C8B-B14F-4D97-AF65-F5344CB8AC3E}">
        <p14:creationId xmlns:p14="http://schemas.microsoft.com/office/powerpoint/2010/main" val="1403913683"/>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75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750"/>
                                        <p:tgtEl>
                                          <p:spTgt spid="6"/>
                                        </p:tgtEl>
                                      </p:cBhvr>
                                    </p:animEffect>
                                    <p:anim calcmode="lin" valueType="num">
                                      <p:cBhvr>
                                        <p:cTn id="11" dur="750" fill="hold"/>
                                        <p:tgtEl>
                                          <p:spTgt spid="6"/>
                                        </p:tgtEl>
                                        <p:attrNameLst>
                                          <p:attrName>ppt_x</p:attrName>
                                        </p:attrNameLst>
                                      </p:cBhvr>
                                      <p:tavLst>
                                        <p:tav tm="0">
                                          <p:val>
                                            <p:strVal val="#ppt_x"/>
                                          </p:val>
                                        </p:tav>
                                        <p:tav tm="100000">
                                          <p:val>
                                            <p:strVal val="#ppt_x"/>
                                          </p:val>
                                        </p:tav>
                                      </p:tavLst>
                                    </p:anim>
                                    <p:anim calcmode="lin" valueType="num">
                                      <p:cBhvr>
                                        <p:cTn id="12" dur="75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1750"/>
                            </p:stCondLst>
                            <p:childTnLst>
                              <p:par>
                                <p:cTn id="22" presetID="10"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6B3D4D3-640A-47E6-94AA-CF4C8DF3DF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9057"/>
          <a:stretch/>
        </p:blipFill>
        <p:spPr>
          <a:xfrm>
            <a:off x="-1432452" y="0"/>
            <a:ext cx="6278772" cy="6858000"/>
          </a:xfrm>
          <a:prstGeom prst="rect">
            <a:avLst/>
          </a:prstGeom>
        </p:spPr>
      </p:pic>
      <p:pic>
        <p:nvPicPr>
          <p:cNvPr id="11" name="图片 10">
            <a:extLst>
              <a:ext uri="{FF2B5EF4-FFF2-40B4-BE49-F238E27FC236}">
                <a16:creationId xmlns:a16="http://schemas.microsoft.com/office/drawing/2014/main" id="{C518E6A3-4DBE-4071-A201-EF8D21D5D6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5555"/>
          <a:stretch/>
        </p:blipFill>
        <p:spPr>
          <a:xfrm>
            <a:off x="4846320" y="4164331"/>
            <a:ext cx="7345680" cy="2693669"/>
          </a:xfrm>
          <a:prstGeom prst="rect">
            <a:avLst/>
          </a:prstGeom>
        </p:spPr>
      </p:pic>
      <p:pic>
        <p:nvPicPr>
          <p:cNvPr id="13" name="图片 12">
            <a:extLst>
              <a:ext uri="{FF2B5EF4-FFF2-40B4-BE49-F238E27FC236}">
                <a16:creationId xmlns:a16="http://schemas.microsoft.com/office/drawing/2014/main" id="{89093346-5747-4F00-B9EE-5F7FF77116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997" t="54944" r="18663" b="25945"/>
          <a:stretch/>
        </p:blipFill>
        <p:spPr>
          <a:xfrm>
            <a:off x="5543550" y="1036319"/>
            <a:ext cx="6118860" cy="2907306"/>
          </a:xfrm>
          <a:prstGeom prst="rect">
            <a:avLst/>
          </a:prstGeom>
        </p:spPr>
      </p:pic>
      <p:pic>
        <p:nvPicPr>
          <p:cNvPr id="20" name="图片 19">
            <a:extLst>
              <a:ext uri="{FF2B5EF4-FFF2-40B4-BE49-F238E27FC236}">
                <a16:creationId xmlns:a16="http://schemas.microsoft.com/office/drawing/2014/main" id="{C06A3DC3-F631-4DFC-BACB-95A829E1153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1670" t="41333" r="329" b="48000"/>
          <a:stretch/>
        </p:blipFill>
        <p:spPr>
          <a:xfrm>
            <a:off x="10074897" y="84092"/>
            <a:ext cx="2117103" cy="1881867"/>
          </a:xfrm>
          <a:prstGeom prst="rect">
            <a:avLst/>
          </a:prstGeom>
        </p:spPr>
      </p:pic>
      <p:pic>
        <p:nvPicPr>
          <p:cNvPr id="25" name="图片 24">
            <a:extLst>
              <a:ext uri="{FF2B5EF4-FFF2-40B4-BE49-F238E27FC236}">
                <a16:creationId xmlns:a16="http://schemas.microsoft.com/office/drawing/2014/main" id="{6DFC32F0-D224-4820-846D-80F690285E1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996" t="4222" r="62084" b="74889"/>
          <a:stretch/>
        </p:blipFill>
        <p:spPr>
          <a:xfrm flipH="1">
            <a:off x="4250023" y="308744"/>
            <a:ext cx="2157140" cy="1881867"/>
          </a:xfrm>
          <a:prstGeom prst="rect">
            <a:avLst/>
          </a:prstGeom>
        </p:spPr>
      </p:pic>
      <p:pic>
        <p:nvPicPr>
          <p:cNvPr id="33" name="图片 32">
            <a:extLst>
              <a:ext uri="{FF2B5EF4-FFF2-40B4-BE49-F238E27FC236}">
                <a16:creationId xmlns:a16="http://schemas.microsoft.com/office/drawing/2014/main" id="{B31749E6-2631-4131-86FE-DB413A57787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249" t="1226" r="31665" b="90889"/>
          <a:stretch/>
        </p:blipFill>
        <p:spPr>
          <a:xfrm>
            <a:off x="6936753" y="187201"/>
            <a:ext cx="2813037" cy="976162"/>
          </a:xfrm>
          <a:prstGeom prst="rect">
            <a:avLst/>
          </a:prstGeom>
        </p:spPr>
      </p:pic>
      <p:sp>
        <p:nvSpPr>
          <p:cNvPr id="10" name="文本框 9">
            <a:extLst>
              <a:ext uri="{FF2B5EF4-FFF2-40B4-BE49-F238E27FC236}">
                <a16:creationId xmlns:a16="http://schemas.microsoft.com/office/drawing/2014/main" id="{DD7380D8-6919-40AE-B314-92FA7804C2F9}"/>
              </a:ext>
            </a:extLst>
          </p:cNvPr>
          <p:cNvSpPr txBox="1"/>
          <p:nvPr/>
        </p:nvSpPr>
        <p:spPr>
          <a:xfrm>
            <a:off x="529590" y="1181129"/>
            <a:ext cx="1446836"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9600" kern="0" dirty="0">
                <a:solidFill>
                  <a:schemeClr val="bg1"/>
                </a:solidFill>
                <a:latin typeface="禹卫书法行书简体&#10;" panose="02000603000000000000" pitchFamily="2" charset="-122"/>
                <a:ea typeface="禹卫书法行书简体&#10;" panose="02000603000000000000" pitchFamily="2" charset="-122"/>
              </a:rPr>
              <a:t>谢</a:t>
            </a:r>
            <a:endParaRPr kumimoji="0" lang="zh-CN" altLang="en-US" sz="9600" b="0" i="0" u="none" strike="noStrike" kern="0" cap="none" spc="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endParaRPr>
          </a:p>
        </p:txBody>
      </p:sp>
      <p:sp>
        <p:nvSpPr>
          <p:cNvPr id="12" name="文本框 11">
            <a:extLst>
              <a:ext uri="{FF2B5EF4-FFF2-40B4-BE49-F238E27FC236}">
                <a16:creationId xmlns:a16="http://schemas.microsoft.com/office/drawing/2014/main" id="{817A275A-EB81-4BC2-B230-DF3CE85EBA19}"/>
              </a:ext>
            </a:extLst>
          </p:cNvPr>
          <p:cNvSpPr txBox="1"/>
          <p:nvPr/>
        </p:nvSpPr>
        <p:spPr>
          <a:xfrm>
            <a:off x="1197292" y="2391664"/>
            <a:ext cx="2048491" cy="26468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600" kern="0" dirty="0">
                <a:solidFill>
                  <a:schemeClr val="bg1"/>
                </a:solidFill>
                <a:latin typeface="禹卫书法行书简体&#10;" panose="02000603000000000000" pitchFamily="2" charset="-122"/>
                <a:ea typeface="禹卫书法行书简体&#10;" panose="02000603000000000000" pitchFamily="2" charset="-122"/>
              </a:rPr>
              <a:t>谢</a:t>
            </a:r>
            <a:endParaRPr kumimoji="0" lang="zh-CN" altLang="en-US" sz="16600" b="0" i="0" u="none" strike="noStrike" kern="0" cap="none" spc="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endParaRPr>
          </a:p>
        </p:txBody>
      </p:sp>
      <p:grpSp>
        <p:nvGrpSpPr>
          <p:cNvPr id="14" name="组合 13">
            <a:extLst>
              <a:ext uri="{FF2B5EF4-FFF2-40B4-BE49-F238E27FC236}">
                <a16:creationId xmlns:a16="http://schemas.microsoft.com/office/drawing/2014/main" id="{43C2F021-0D89-4BF8-9E9E-0B6CE8CD0C66}"/>
              </a:ext>
            </a:extLst>
          </p:cNvPr>
          <p:cNvGrpSpPr/>
          <p:nvPr/>
        </p:nvGrpSpPr>
        <p:grpSpPr>
          <a:xfrm>
            <a:off x="1964851" y="1195677"/>
            <a:ext cx="520861" cy="864116"/>
            <a:chOff x="4815068" y="1542407"/>
            <a:chExt cx="520861" cy="864116"/>
          </a:xfrm>
        </p:grpSpPr>
        <p:pic>
          <p:nvPicPr>
            <p:cNvPr id="15" name="图片 14">
              <a:extLst>
                <a:ext uri="{FF2B5EF4-FFF2-40B4-BE49-F238E27FC236}">
                  <a16:creationId xmlns:a16="http://schemas.microsoft.com/office/drawing/2014/main" id="{70227A41-0CD0-4ABA-AEDA-7AC89BD40BC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26643" y="1542407"/>
              <a:ext cx="509286" cy="864116"/>
            </a:xfrm>
            <a:prstGeom prst="rect">
              <a:avLst/>
            </a:prstGeom>
          </p:spPr>
        </p:pic>
        <p:sp>
          <p:nvSpPr>
            <p:cNvPr id="16" name="文本框 15">
              <a:extLst>
                <a:ext uri="{FF2B5EF4-FFF2-40B4-BE49-F238E27FC236}">
                  <a16:creationId xmlns:a16="http://schemas.microsoft.com/office/drawing/2014/main" id="{C5F16CAF-3B96-4D37-A2D1-FD5EBDD8265F}"/>
                </a:ext>
              </a:extLst>
            </p:cNvPr>
            <p:cNvSpPr txBox="1"/>
            <p:nvPr/>
          </p:nvSpPr>
          <p:spPr>
            <a:xfrm>
              <a:off x="4815068" y="1656162"/>
              <a:ext cx="461665" cy="659756"/>
            </a:xfrm>
            <a:prstGeom prst="rect">
              <a:avLst/>
            </a:prstGeom>
            <a:noFill/>
          </p:spPr>
          <p:txBody>
            <a:bodyPr vert="eaVert"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chemeClr val="bg1"/>
                  </a:solidFill>
                  <a:latin typeface="华文新魏" panose="02010800040101010101" pitchFamily="2" charset="-122"/>
                  <a:ea typeface="华文新魏" panose="02010800040101010101" pitchFamily="2" charset="-122"/>
                </a:rPr>
                <a:t>刺绣</a:t>
              </a:r>
              <a:endParaRPr kumimoji="0" lang="zh-CN" altLang="en-US" sz="1800" b="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sp>
        <p:nvSpPr>
          <p:cNvPr id="17" name="文本框 16">
            <a:extLst>
              <a:ext uri="{FF2B5EF4-FFF2-40B4-BE49-F238E27FC236}">
                <a16:creationId xmlns:a16="http://schemas.microsoft.com/office/drawing/2014/main" id="{CDF9D707-CE21-400A-A23E-AC4170187C3D}"/>
              </a:ext>
            </a:extLst>
          </p:cNvPr>
          <p:cNvSpPr txBox="1"/>
          <p:nvPr/>
        </p:nvSpPr>
        <p:spPr>
          <a:xfrm>
            <a:off x="2834275" y="1981348"/>
            <a:ext cx="1336519" cy="769441"/>
          </a:xfrm>
          <a:custGeom>
            <a:avLst/>
            <a:gdLst/>
            <a:ahLst/>
            <a:cxnLst/>
            <a:rect l="l" t="t" r="r" b="b"/>
            <a:pathLst>
              <a:path w="1336519" h="769441">
                <a:moveTo>
                  <a:pt x="1226372" y="759076"/>
                </a:moveTo>
                <a:lnTo>
                  <a:pt x="1225248" y="761324"/>
                </a:lnTo>
                <a:lnTo>
                  <a:pt x="1225810" y="763572"/>
                </a:lnTo>
                <a:cubicBezTo>
                  <a:pt x="1227684" y="764321"/>
                  <a:pt x="1229744" y="764508"/>
                  <a:pt x="1231992" y="764134"/>
                </a:cubicBezTo>
                <a:lnTo>
                  <a:pt x="1233678" y="761886"/>
                </a:lnTo>
                <a:lnTo>
                  <a:pt x="1232554" y="760200"/>
                </a:lnTo>
                <a:lnTo>
                  <a:pt x="1228620" y="759076"/>
                </a:lnTo>
                <a:close/>
                <a:moveTo>
                  <a:pt x="1224686" y="632070"/>
                </a:moveTo>
                <a:lnTo>
                  <a:pt x="1223562" y="633194"/>
                </a:lnTo>
                <a:cubicBezTo>
                  <a:pt x="1221689" y="637315"/>
                  <a:pt x="1221315" y="640687"/>
                  <a:pt x="1222438" y="643309"/>
                </a:cubicBezTo>
                <a:lnTo>
                  <a:pt x="1224686" y="643871"/>
                </a:lnTo>
                <a:lnTo>
                  <a:pt x="1226934" y="642185"/>
                </a:lnTo>
                <a:cubicBezTo>
                  <a:pt x="1227684" y="637315"/>
                  <a:pt x="1227496" y="634130"/>
                  <a:pt x="1226372" y="632632"/>
                </a:cubicBezTo>
                <a:close/>
                <a:moveTo>
                  <a:pt x="1135332" y="326355"/>
                </a:moveTo>
                <a:cubicBezTo>
                  <a:pt x="1128214" y="326355"/>
                  <a:pt x="1124280" y="326543"/>
                  <a:pt x="1123531" y="326917"/>
                </a:cubicBezTo>
                <a:cubicBezTo>
                  <a:pt x="1122407" y="328790"/>
                  <a:pt x="1122407" y="330664"/>
                  <a:pt x="1123531" y="332537"/>
                </a:cubicBezTo>
                <a:cubicBezTo>
                  <a:pt x="1124280" y="333286"/>
                  <a:pt x="1128214" y="333661"/>
                  <a:pt x="1135332" y="333661"/>
                </a:cubicBezTo>
                <a:cubicBezTo>
                  <a:pt x="1142825" y="333661"/>
                  <a:pt x="1146946" y="333286"/>
                  <a:pt x="1147696" y="332537"/>
                </a:cubicBezTo>
                <a:lnTo>
                  <a:pt x="1148258" y="329727"/>
                </a:lnTo>
                <a:lnTo>
                  <a:pt x="1147696" y="326917"/>
                </a:lnTo>
                <a:cubicBezTo>
                  <a:pt x="1146946" y="326543"/>
                  <a:pt x="1142825" y="326355"/>
                  <a:pt x="1135332" y="326355"/>
                </a:cubicBezTo>
                <a:close/>
                <a:moveTo>
                  <a:pt x="1112853" y="310620"/>
                </a:moveTo>
                <a:lnTo>
                  <a:pt x="1110605" y="312306"/>
                </a:lnTo>
                <a:cubicBezTo>
                  <a:pt x="1110231" y="317176"/>
                  <a:pt x="1110980" y="321110"/>
                  <a:pt x="1112853" y="324107"/>
                </a:cubicBezTo>
                <a:lnTo>
                  <a:pt x="1115663" y="325231"/>
                </a:lnTo>
                <a:lnTo>
                  <a:pt x="1117349" y="323545"/>
                </a:lnTo>
                <a:cubicBezTo>
                  <a:pt x="1118848" y="320548"/>
                  <a:pt x="1118098" y="316427"/>
                  <a:pt x="1115101" y="311182"/>
                </a:cubicBezTo>
                <a:close/>
                <a:moveTo>
                  <a:pt x="1075201" y="306124"/>
                </a:moveTo>
                <a:cubicBezTo>
                  <a:pt x="1073702" y="306499"/>
                  <a:pt x="1072391" y="307997"/>
                  <a:pt x="1071267" y="310620"/>
                </a:cubicBezTo>
                <a:lnTo>
                  <a:pt x="1071267" y="312306"/>
                </a:lnTo>
                <a:lnTo>
                  <a:pt x="1072953" y="314554"/>
                </a:lnTo>
                <a:lnTo>
                  <a:pt x="1075763" y="314554"/>
                </a:lnTo>
                <a:cubicBezTo>
                  <a:pt x="1077262" y="313430"/>
                  <a:pt x="1078011" y="311369"/>
                  <a:pt x="1078011" y="308372"/>
                </a:cubicBezTo>
                <a:lnTo>
                  <a:pt x="1077449" y="306686"/>
                </a:lnTo>
                <a:close/>
                <a:moveTo>
                  <a:pt x="1209513" y="239811"/>
                </a:moveTo>
                <a:cubicBezTo>
                  <a:pt x="1205767" y="240186"/>
                  <a:pt x="1192185" y="251051"/>
                  <a:pt x="1168770" y="272406"/>
                </a:cubicBezTo>
                <a:cubicBezTo>
                  <a:pt x="1145354" y="293761"/>
                  <a:pt x="1133646" y="305562"/>
                  <a:pt x="1133646" y="307810"/>
                </a:cubicBezTo>
                <a:cubicBezTo>
                  <a:pt x="1132522" y="312306"/>
                  <a:pt x="1132522" y="315116"/>
                  <a:pt x="1133646" y="316240"/>
                </a:cubicBezTo>
                <a:cubicBezTo>
                  <a:pt x="1138142" y="319237"/>
                  <a:pt x="1142638" y="320736"/>
                  <a:pt x="1147134" y="320736"/>
                </a:cubicBezTo>
                <a:cubicBezTo>
                  <a:pt x="1144511" y="320736"/>
                  <a:pt x="1151068" y="319612"/>
                  <a:pt x="1166803" y="317364"/>
                </a:cubicBezTo>
                <a:lnTo>
                  <a:pt x="1169051" y="317926"/>
                </a:lnTo>
                <a:cubicBezTo>
                  <a:pt x="1168676" y="320548"/>
                  <a:pt x="1168302" y="323171"/>
                  <a:pt x="1167927" y="325793"/>
                </a:cubicBezTo>
                <a:cubicBezTo>
                  <a:pt x="1167927" y="326917"/>
                  <a:pt x="1169613" y="326355"/>
                  <a:pt x="1172985" y="324107"/>
                </a:cubicBezTo>
                <a:lnTo>
                  <a:pt x="1205017" y="301066"/>
                </a:lnTo>
                <a:cubicBezTo>
                  <a:pt x="1209888" y="297695"/>
                  <a:pt x="1212323" y="294510"/>
                  <a:pt x="1212323" y="291513"/>
                </a:cubicBezTo>
                <a:lnTo>
                  <a:pt x="1212323" y="243745"/>
                </a:lnTo>
                <a:cubicBezTo>
                  <a:pt x="1212323" y="242246"/>
                  <a:pt x="1211386" y="240935"/>
                  <a:pt x="1209513" y="239811"/>
                </a:cubicBezTo>
                <a:close/>
                <a:moveTo>
                  <a:pt x="700754" y="226886"/>
                </a:moveTo>
                <a:cubicBezTo>
                  <a:pt x="697757" y="227635"/>
                  <a:pt x="694385" y="229134"/>
                  <a:pt x="690639" y="231381"/>
                </a:cubicBezTo>
                <a:cubicBezTo>
                  <a:pt x="686892" y="234753"/>
                  <a:pt x="680898" y="239249"/>
                  <a:pt x="672655" y="244869"/>
                </a:cubicBezTo>
                <a:cubicBezTo>
                  <a:pt x="670033" y="245993"/>
                  <a:pt x="667223" y="247304"/>
                  <a:pt x="664226" y="248803"/>
                </a:cubicBezTo>
                <a:cubicBezTo>
                  <a:pt x="661229" y="250301"/>
                  <a:pt x="659730" y="252362"/>
                  <a:pt x="659730" y="254984"/>
                </a:cubicBezTo>
                <a:cubicBezTo>
                  <a:pt x="659730" y="257232"/>
                  <a:pt x="661978" y="258356"/>
                  <a:pt x="666474" y="258356"/>
                </a:cubicBezTo>
                <a:cubicBezTo>
                  <a:pt x="674716" y="258356"/>
                  <a:pt x="684457" y="255546"/>
                  <a:pt x="695696" y="249927"/>
                </a:cubicBezTo>
                <a:cubicBezTo>
                  <a:pt x="708435" y="243558"/>
                  <a:pt x="714804" y="236814"/>
                  <a:pt x="714804" y="229696"/>
                </a:cubicBezTo>
                <a:lnTo>
                  <a:pt x="714242" y="228572"/>
                </a:lnTo>
                <a:cubicBezTo>
                  <a:pt x="707873" y="227073"/>
                  <a:pt x="703377" y="226511"/>
                  <a:pt x="700754" y="226886"/>
                </a:cubicBezTo>
                <a:close/>
                <a:moveTo>
                  <a:pt x="1254471" y="223514"/>
                </a:moveTo>
                <a:lnTo>
                  <a:pt x="1253347" y="225200"/>
                </a:lnTo>
                <a:cubicBezTo>
                  <a:pt x="1252598" y="227448"/>
                  <a:pt x="1252972" y="229508"/>
                  <a:pt x="1254471" y="231381"/>
                </a:cubicBezTo>
                <a:lnTo>
                  <a:pt x="1257843" y="231381"/>
                </a:lnTo>
                <a:lnTo>
                  <a:pt x="1260653" y="229134"/>
                </a:lnTo>
                <a:lnTo>
                  <a:pt x="1261215" y="226886"/>
                </a:lnTo>
                <a:lnTo>
                  <a:pt x="1260091" y="224638"/>
                </a:lnTo>
                <a:cubicBezTo>
                  <a:pt x="1258592" y="223514"/>
                  <a:pt x="1256719" y="223139"/>
                  <a:pt x="1254471" y="223514"/>
                </a:cubicBezTo>
                <a:close/>
                <a:moveTo>
                  <a:pt x="56759" y="133036"/>
                </a:moveTo>
                <a:lnTo>
                  <a:pt x="83734" y="135846"/>
                </a:lnTo>
                <a:cubicBezTo>
                  <a:pt x="91977" y="133598"/>
                  <a:pt x="101156" y="133223"/>
                  <a:pt x="111271" y="134722"/>
                </a:cubicBezTo>
                <a:lnTo>
                  <a:pt x="141056" y="145961"/>
                </a:lnTo>
                <a:lnTo>
                  <a:pt x="158477" y="136408"/>
                </a:lnTo>
                <a:lnTo>
                  <a:pt x="164659" y="138656"/>
                </a:lnTo>
                <a:lnTo>
                  <a:pt x="170840" y="145961"/>
                </a:lnTo>
                <a:lnTo>
                  <a:pt x="166907" y="163944"/>
                </a:lnTo>
                <a:lnTo>
                  <a:pt x="168031" y="173498"/>
                </a:lnTo>
                <a:lnTo>
                  <a:pt x="166907" y="195415"/>
                </a:lnTo>
                <a:lnTo>
                  <a:pt x="161287" y="203845"/>
                </a:lnTo>
                <a:lnTo>
                  <a:pt x="150047" y="209464"/>
                </a:lnTo>
                <a:cubicBezTo>
                  <a:pt x="139182" y="212087"/>
                  <a:pt x="129254" y="217332"/>
                  <a:pt x="120263" y="225200"/>
                </a:cubicBezTo>
                <a:lnTo>
                  <a:pt x="105089" y="244869"/>
                </a:lnTo>
                <a:lnTo>
                  <a:pt x="78115" y="271282"/>
                </a:lnTo>
                <a:lnTo>
                  <a:pt x="53950" y="288703"/>
                </a:lnTo>
                <a:lnTo>
                  <a:pt x="46082" y="296571"/>
                </a:lnTo>
                <a:lnTo>
                  <a:pt x="46082" y="301066"/>
                </a:lnTo>
                <a:lnTo>
                  <a:pt x="56759" y="296571"/>
                </a:lnTo>
                <a:lnTo>
                  <a:pt x="70809" y="293199"/>
                </a:lnTo>
                <a:lnTo>
                  <a:pt x="79238" y="292637"/>
                </a:lnTo>
                <a:lnTo>
                  <a:pt x="94412" y="292637"/>
                </a:lnTo>
                <a:lnTo>
                  <a:pt x="107899" y="296571"/>
                </a:lnTo>
                <a:lnTo>
                  <a:pt x="127568" y="300504"/>
                </a:lnTo>
                <a:lnTo>
                  <a:pt x="151733" y="312868"/>
                </a:lnTo>
                <a:lnTo>
                  <a:pt x="165221" y="324669"/>
                </a:lnTo>
                <a:lnTo>
                  <a:pt x="179270" y="342653"/>
                </a:lnTo>
                <a:lnTo>
                  <a:pt x="197253" y="360074"/>
                </a:lnTo>
                <a:lnTo>
                  <a:pt x="219170" y="383677"/>
                </a:lnTo>
                <a:cubicBezTo>
                  <a:pt x="231534" y="397539"/>
                  <a:pt x="245583" y="408029"/>
                  <a:pt x="261318" y="415147"/>
                </a:cubicBezTo>
                <a:lnTo>
                  <a:pt x="286045" y="415709"/>
                </a:lnTo>
                <a:lnTo>
                  <a:pt x="339433" y="402222"/>
                </a:lnTo>
                <a:lnTo>
                  <a:pt x="286045" y="428073"/>
                </a:lnTo>
                <a:cubicBezTo>
                  <a:pt x="278178" y="432943"/>
                  <a:pt x="265065" y="435191"/>
                  <a:pt x="246707" y="434816"/>
                </a:cubicBezTo>
                <a:cubicBezTo>
                  <a:pt x="232470" y="432569"/>
                  <a:pt x="220482" y="426949"/>
                  <a:pt x="210741" y="417957"/>
                </a:cubicBezTo>
                <a:lnTo>
                  <a:pt x="197253" y="408404"/>
                </a:lnTo>
                <a:lnTo>
                  <a:pt x="184890" y="397164"/>
                </a:lnTo>
                <a:lnTo>
                  <a:pt x="173650" y="385925"/>
                </a:lnTo>
                <a:lnTo>
                  <a:pt x="151171" y="366255"/>
                </a:lnTo>
                <a:cubicBezTo>
                  <a:pt x="145552" y="364008"/>
                  <a:pt x="139744" y="361947"/>
                  <a:pt x="133750" y="360074"/>
                </a:cubicBezTo>
                <a:cubicBezTo>
                  <a:pt x="126257" y="357451"/>
                  <a:pt x="117453" y="355953"/>
                  <a:pt x="107337" y="355578"/>
                </a:cubicBezTo>
                <a:lnTo>
                  <a:pt x="73057" y="358950"/>
                </a:lnTo>
                <a:lnTo>
                  <a:pt x="47206" y="362322"/>
                </a:lnTo>
                <a:lnTo>
                  <a:pt x="29785" y="368503"/>
                </a:lnTo>
                <a:lnTo>
                  <a:pt x="17983" y="368503"/>
                </a:lnTo>
                <a:lnTo>
                  <a:pt x="4496" y="360636"/>
                </a:lnTo>
                <a:lnTo>
                  <a:pt x="0" y="333661"/>
                </a:lnTo>
                <a:lnTo>
                  <a:pt x="3372" y="318488"/>
                </a:lnTo>
                <a:lnTo>
                  <a:pt x="3372" y="310620"/>
                </a:lnTo>
                <a:lnTo>
                  <a:pt x="5620" y="306686"/>
                </a:lnTo>
                <a:lnTo>
                  <a:pt x="4496" y="292637"/>
                </a:lnTo>
                <a:lnTo>
                  <a:pt x="11240" y="284207"/>
                </a:lnTo>
                <a:lnTo>
                  <a:pt x="19669" y="281397"/>
                </a:lnTo>
                <a:lnTo>
                  <a:pt x="31471" y="280273"/>
                </a:lnTo>
                <a:lnTo>
                  <a:pt x="42148" y="272968"/>
                </a:lnTo>
                <a:cubicBezTo>
                  <a:pt x="50390" y="267348"/>
                  <a:pt x="57883" y="260979"/>
                  <a:pt x="64627" y="253860"/>
                </a:cubicBezTo>
                <a:cubicBezTo>
                  <a:pt x="76991" y="241122"/>
                  <a:pt x="83922" y="234004"/>
                  <a:pt x="85420" y="232505"/>
                </a:cubicBezTo>
                <a:lnTo>
                  <a:pt x="101156" y="214522"/>
                </a:lnTo>
                <a:lnTo>
                  <a:pt x="107899" y="202159"/>
                </a:lnTo>
                <a:lnTo>
                  <a:pt x="94974" y="199911"/>
                </a:lnTo>
                <a:cubicBezTo>
                  <a:pt x="89354" y="199162"/>
                  <a:pt x="81486" y="199724"/>
                  <a:pt x="71371" y="201597"/>
                </a:cubicBezTo>
                <a:cubicBezTo>
                  <a:pt x="59757" y="203845"/>
                  <a:pt x="51702" y="204969"/>
                  <a:pt x="47206" y="204969"/>
                </a:cubicBezTo>
                <a:lnTo>
                  <a:pt x="27537" y="215646"/>
                </a:lnTo>
                <a:lnTo>
                  <a:pt x="17983" y="223514"/>
                </a:lnTo>
                <a:lnTo>
                  <a:pt x="8430" y="223514"/>
                </a:lnTo>
                <a:lnTo>
                  <a:pt x="1686" y="217894"/>
                </a:lnTo>
                <a:lnTo>
                  <a:pt x="0" y="204969"/>
                </a:lnTo>
                <a:lnTo>
                  <a:pt x="11240" y="168440"/>
                </a:lnTo>
                <a:lnTo>
                  <a:pt x="17983" y="160011"/>
                </a:lnTo>
                <a:lnTo>
                  <a:pt x="19669" y="140342"/>
                </a:lnTo>
                <a:lnTo>
                  <a:pt x="24727" y="134722"/>
                </a:lnTo>
                <a:lnTo>
                  <a:pt x="46082" y="134722"/>
                </a:lnTo>
                <a:close/>
                <a:moveTo>
                  <a:pt x="699068" y="122358"/>
                </a:moveTo>
                <a:cubicBezTo>
                  <a:pt x="708060" y="122358"/>
                  <a:pt x="717988" y="129289"/>
                  <a:pt x="728853" y="143151"/>
                </a:cubicBezTo>
                <a:cubicBezTo>
                  <a:pt x="737470" y="154016"/>
                  <a:pt x="743652" y="164319"/>
                  <a:pt x="747398" y="174060"/>
                </a:cubicBezTo>
                <a:cubicBezTo>
                  <a:pt x="748897" y="178556"/>
                  <a:pt x="749646" y="183239"/>
                  <a:pt x="749646" y="188109"/>
                </a:cubicBezTo>
                <a:cubicBezTo>
                  <a:pt x="749646" y="186611"/>
                  <a:pt x="747960" y="196539"/>
                  <a:pt x="744588" y="217894"/>
                </a:cubicBezTo>
                <a:lnTo>
                  <a:pt x="740654" y="221828"/>
                </a:lnTo>
                <a:lnTo>
                  <a:pt x="739530" y="226886"/>
                </a:lnTo>
                <a:lnTo>
                  <a:pt x="736159" y="230257"/>
                </a:lnTo>
                <a:lnTo>
                  <a:pt x="736721" y="232505"/>
                </a:lnTo>
                <a:cubicBezTo>
                  <a:pt x="735222" y="234004"/>
                  <a:pt x="733349" y="234941"/>
                  <a:pt x="731101" y="235315"/>
                </a:cubicBezTo>
                <a:cubicBezTo>
                  <a:pt x="731850" y="236814"/>
                  <a:pt x="729790" y="241497"/>
                  <a:pt x="724919" y="249365"/>
                </a:cubicBezTo>
                <a:cubicBezTo>
                  <a:pt x="720049" y="257232"/>
                  <a:pt x="713118" y="262665"/>
                  <a:pt x="704126" y="265662"/>
                </a:cubicBezTo>
                <a:cubicBezTo>
                  <a:pt x="703751" y="265662"/>
                  <a:pt x="695134" y="267535"/>
                  <a:pt x="678275" y="271282"/>
                </a:cubicBezTo>
                <a:cubicBezTo>
                  <a:pt x="675278" y="272031"/>
                  <a:pt x="670969" y="273155"/>
                  <a:pt x="665350" y="274654"/>
                </a:cubicBezTo>
                <a:cubicBezTo>
                  <a:pt x="663102" y="275028"/>
                  <a:pt x="660011" y="274841"/>
                  <a:pt x="656077" y="274092"/>
                </a:cubicBezTo>
                <a:cubicBezTo>
                  <a:pt x="652143" y="273342"/>
                  <a:pt x="649427" y="272968"/>
                  <a:pt x="647929" y="272968"/>
                </a:cubicBezTo>
                <a:cubicBezTo>
                  <a:pt x="641185" y="272968"/>
                  <a:pt x="635378" y="276152"/>
                  <a:pt x="630507" y="282521"/>
                </a:cubicBezTo>
                <a:cubicBezTo>
                  <a:pt x="625637" y="288890"/>
                  <a:pt x="622827" y="295634"/>
                  <a:pt x="622078" y="302752"/>
                </a:cubicBezTo>
                <a:cubicBezTo>
                  <a:pt x="620954" y="314366"/>
                  <a:pt x="621890" y="322421"/>
                  <a:pt x="624888" y="326917"/>
                </a:cubicBezTo>
                <a:cubicBezTo>
                  <a:pt x="633879" y="332162"/>
                  <a:pt x="649989" y="333474"/>
                  <a:pt x="673217" y="330851"/>
                </a:cubicBezTo>
                <a:cubicBezTo>
                  <a:pt x="679586" y="330476"/>
                  <a:pt x="688016" y="329727"/>
                  <a:pt x="698506" y="328603"/>
                </a:cubicBezTo>
                <a:cubicBezTo>
                  <a:pt x="712368" y="325981"/>
                  <a:pt x="722671" y="323545"/>
                  <a:pt x="729415" y="321297"/>
                </a:cubicBezTo>
                <a:cubicBezTo>
                  <a:pt x="742528" y="316802"/>
                  <a:pt x="754142" y="312212"/>
                  <a:pt x="764257" y="307529"/>
                </a:cubicBezTo>
                <a:cubicBezTo>
                  <a:pt x="774373" y="302846"/>
                  <a:pt x="786362" y="297320"/>
                  <a:pt x="800224" y="290951"/>
                </a:cubicBezTo>
                <a:lnTo>
                  <a:pt x="818207" y="281397"/>
                </a:lnTo>
                <a:cubicBezTo>
                  <a:pt x="818207" y="281772"/>
                  <a:pt x="818535" y="282006"/>
                  <a:pt x="819190" y="282100"/>
                </a:cubicBezTo>
                <a:lnTo>
                  <a:pt x="820730" y="282026"/>
                </a:lnTo>
                <a:lnTo>
                  <a:pt x="819348" y="275356"/>
                </a:lnTo>
                <a:cubicBezTo>
                  <a:pt x="818130" y="269081"/>
                  <a:pt x="816772" y="261728"/>
                  <a:pt x="815273" y="253298"/>
                </a:cubicBezTo>
                <a:cubicBezTo>
                  <a:pt x="808904" y="235315"/>
                  <a:pt x="800287" y="222577"/>
                  <a:pt x="789422" y="215084"/>
                </a:cubicBezTo>
                <a:cubicBezTo>
                  <a:pt x="789422" y="213211"/>
                  <a:pt x="791108" y="209652"/>
                  <a:pt x="794480" y="204407"/>
                </a:cubicBezTo>
                <a:cubicBezTo>
                  <a:pt x="796728" y="202533"/>
                  <a:pt x="800662" y="201222"/>
                  <a:pt x="806282" y="200473"/>
                </a:cubicBezTo>
                <a:cubicBezTo>
                  <a:pt x="809653" y="199724"/>
                  <a:pt x="812838" y="199162"/>
                  <a:pt x="815835" y="198787"/>
                </a:cubicBezTo>
                <a:cubicBezTo>
                  <a:pt x="818083" y="195790"/>
                  <a:pt x="821642" y="192231"/>
                  <a:pt x="826513" y="188109"/>
                </a:cubicBezTo>
                <a:cubicBezTo>
                  <a:pt x="838876" y="183239"/>
                  <a:pt x="847400" y="184176"/>
                  <a:pt x="852083" y="190919"/>
                </a:cubicBezTo>
                <a:cubicBezTo>
                  <a:pt x="856766" y="197663"/>
                  <a:pt x="859107" y="205531"/>
                  <a:pt x="859107" y="214522"/>
                </a:cubicBezTo>
                <a:cubicBezTo>
                  <a:pt x="859107" y="217519"/>
                  <a:pt x="858733" y="221079"/>
                  <a:pt x="857983" y="225200"/>
                </a:cubicBezTo>
                <a:cubicBezTo>
                  <a:pt x="855735" y="235315"/>
                  <a:pt x="853300" y="250114"/>
                  <a:pt x="850678" y="269596"/>
                </a:cubicBezTo>
                <a:lnTo>
                  <a:pt x="850678" y="285331"/>
                </a:lnTo>
                <a:cubicBezTo>
                  <a:pt x="855548" y="283083"/>
                  <a:pt x="863790" y="277089"/>
                  <a:pt x="875405" y="267348"/>
                </a:cubicBezTo>
                <a:cubicBezTo>
                  <a:pt x="882148" y="261353"/>
                  <a:pt x="892639" y="253298"/>
                  <a:pt x="906875" y="243183"/>
                </a:cubicBezTo>
                <a:cubicBezTo>
                  <a:pt x="924109" y="232693"/>
                  <a:pt x="942842" y="225762"/>
                  <a:pt x="963073" y="222390"/>
                </a:cubicBezTo>
                <a:cubicBezTo>
                  <a:pt x="973188" y="220517"/>
                  <a:pt x="984802" y="224076"/>
                  <a:pt x="997915" y="233067"/>
                </a:cubicBezTo>
                <a:cubicBezTo>
                  <a:pt x="1011028" y="242059"/>
                  <a:pt x="1019083" y="251800"/>
                  <a:pt x="1022080" y="262290"/>
                </a:cubicBezTo>
                <a:cubicBezTo>
                  <a:pt x="1024328" y="270158"/>
                  <a:pt x="1025265" y="275965"/>
                  <a:pt x="1024890" y="279711"/>
                </a:cubicBezTo>
                <a:cubicBezTo>
                  <a:pt x="1024141" y="283832"/>
                  <a:pt x="1023017" y="289452"/>
                  <a:pt x="1021518" y="296571"/>
                </a:cubicBezTo>
                <a:cubicBezTo>
                  <a:pt x="1020394" y="298069"/>
                  <a:pt x="1018896" y="300879"/>
                  <a:pt x="1017022" y="305000"/>
                </a:cubicBezTo>
                <a:cubicBezTo>
                  <a:pt x="1016648" y="306124"/>
                  <a:pt x="1015243" y="309590"/>
                  <a:pt x="1012807" y="315397"/>
                </a:cubicBezTo>
                <a:cubicBezTo>
                  <a:pt x="1010372" y="321204"/>
                  <a:pt x="1009155" y="324669"/>
                  <a:pt x="1009155" y="325793"/>
                </a:cubicBezTo>
                <a:cubicBezTo>
                  <a:pt x="1009529" y="329914"/>
                  <a:pt x="1009717" y="331975"/>
                  <a:pt x="1009717" y="331975"/>
                </a:cubicBezTo>
                <a:cubicBezTo>
                  <a:pt x="1013838" y="331226"/>
                  <a:pt x="1018334" y="329352"/>
                  <a:pt x="1023204" y="326355"/>
                </a:cubicBezTo>
                <a:cubicBezTo>
                  <a:pt x="1025827" y="324857"/>
                  <a:pt x="1028449" y="323171"/>
                  <a:pt x="1031072" y="321297"/>
                </a:cubicBezTo>
                <a:cubicBezTo>
                  <a:pt x="1035567" y="317551"/>
                  <a:pt x="1041936" y="312119"/>
                  <a:pt x="1050179" y="305000"/>
                </a:cubicBezTo>
                <a:cubicBezTo>
                  <a:pt x="1050179" y="305000"/>
                  <a:pt x="1055986" y="299380"/>
                  <a:pt x="1067600" y="288141"/>
                </a:cubicBezTo>
                <a:cubicBezTo>
                  <a:pt x="1071347" y="285144"/>
                  <a:pt x="1075093" y="282147"/>
                  <a:pt x="1078839" y="279149"/>
                </a:cubicBezTo>
                <a:cubicBezTo>
                  <a:pt x="1075842" y="281397"/>
                  <a:pt x="1058046" y="302940"/>
                  <a:pt x="1025452" y="343776"/>
                </a:cubicBezTo>
                <a:cubicBezTo>
                  <a:pt x="1013088" y="359137"/>
                  <a:pt x="1000538" y="366817"/>
                  <a:pt x="987800" y="366817"/>
                </a:cubicBezTo>
                <a:cubicBezTo>
                  <a:pt x="983304" y="366817"/>
                  <a:pt x="978995" y="365319"/>
                  <a:pt x="974874" y="362322"/>
                </a:cubicBezTo>
                <a:cubicBezTo>
                  <a:pt x="973001" y="357077"/>
                  <a:pt x="972439" y="350520"/>
                  <a:pt x="973188" y="342653"/>
                </a:cubicBezTo>
                <a:cubicBezTo>
                  <a:pt x="974312" y="332162"/>
                  <a:pt x="975623" y="321672"/>
                  <a:pt x="977122" y="311182"/>
                </a:cubicBezTo>
                <a:cubicBezTo>
                  <a:pt x="974874" y="290951"/>
                  <a:pt x="964197" y="280835"/>
                  <a:pt x="945089" y="280835"/>
                </a:cubicBezTo>
                <a:cubicBezTo>
                  <a:pt x="939844" y="280835"/>
                  <a:pt x="934037" y="281585"/>
                  <a:pt x="927668" y="283083"/>
                </a:cubicBezTo>
                <a:cubicBezTo>
                  <a:pt x="919801" y="284956"/>
                  <a:pt x="911371" y="287954"/>
                  <a:pt x="902379" y="292075"/>
                </a:cubicBezTo>
                <a:cubicBezTo>
                  <a:pt x="893388" y="296196"/>
                  <a:pt x="886457" y="299661"/>
                  <a:pt x="881586" y="302471"/>
                </a:cubicBezTo>
                <a:cubicBezTo>
                  <a:pt x="876716" y="305281"/>
                  <a:pt x="869598" y="309496"/>
                  <a:pt x="860231" y="315116"/>
                </a:cubicBezTo>
                <a:cubicBezTo>
                  <a:pt x="857234" y="317738"/>
                  <a:pt x="854050" y="320361"/>
                  <a:pt x="850678" y="322983"/>
                </a:cubicBezTo>
                <a:cubicBezTo>
                  <a:pt x="846182" y="326355"/>
                  <a:pt x="843185" y="327854"/>
                  <a:pt x="841686" y="327479"/>
                </a:cubicBezTo>
                <a:cubicBezTo>
                  <a:pt x="837940" y="326355"/>
                  <a:pt x="832882" y="323920"/>
                  <a:pt x="826513" y="320174"/>
                </a:cubicBezTo>
                <a:cubicBezTo>
                  <a:pt x="825014" y="317926"/>
                  <a:pt x="823890" y="313243"/>
                  <a:pt x="823141" y="306124"/>
                </a:cubicBezTo>
                <a:cubicBezTo>
                  <a:pt x="823141" y="301254"/>
                  <a:pt x="822954" y="296196"/>
                  <a:pt x="822579" y="290951"/>
                </a:cubicBezTo>
                <a:lnTo>
                  <a:pt x="821539" y="285933"/>
                </a:lnTo>
                <a:lnTo>
                  <a:pt x="817645" y="289827"/>
                </a:lnTo>
                <a:cubicBezTo>
                  <a:pt x="816146" y="291325"/>
                  <a:pt x="812213" y="294697"/>
                  <a:pt x="805844" y="299942"/>
                </a:cubicBezTo>
                <a:cubicBezTo>
                  <a:pt x="802097" y="303314"/>
                  <a:pt x="796852" y="307810"/>
                  <a:pt x="790108" y="313430"/>
                </a:cubicBezTo>
                <a:cubicBezTo>
                  <a:pt x="785238" y="317551"/>
                  <a:pt x="778119" y="323733"/>
                  <a:pt x="768753" y="331975"/>
                </a:cubicBezTo>
                <a:cubicBezTo>
                  <a:pt x="762759" y="337220"/>
                  <a:pt x="753955" y="343402"/>
                  <a:pt x="742340" y="350520"/>
                </a:cubicBezTo>
                <a:cubicBezTo>
                  <a:pt x="716115" y="365881"/>
                  <a:pt x="682396" y="373561"/>
                  <a:pt x="641185" y="373561"/>
                </a:cubicBezTo>
                <a:cubicBezTo>
                  <a:pt x="634441" y="373561"/>
                  <a:pt x="627885" y="373374"/>
                  <a:pt x="621516" y="372999"/>
                </a:cubicBezTo>
                <a:cubicBezTo>
                  <a:pt x="611026" y="372250"/>
                  <a:pt x="602409" y="369440"/>
                  <a:pt x="595665" y="364570"/>
                </a:cubicBezTo>
                <a:cubicBezTo>
                  <a:pt x="590794" y="360448"/>
                  <a:pt x="587985" y="355391"/>
                  <a:pt x="587235" y="349396"/>
                </a:cubicBezTo>
                <a:cubicBezTo>
                  <a:pt x="583863" y="328790"/>
                  <a:pt x="584800" y="308747"/>
                  <a:pt x="590045" y="289265"/>
                </a:cubicBezTo>
                <a:cubicBezTo>
                  <a:pt x="592293" y="280273"/>
                  <a:pt x="593230" y="275028"/>
                  <a:pt x="592855" y="273530"/>
                </a:cubicBezTo>
                <a:cubicBezTo>
                  <a:pt x="591731" y="269783"/>
                  <a:pt x="588547" y="266786"/>
                  <a:pt x="583302" y="264538"/>
                </a:cubicBezTo>
                <a:cubicBezTo>
                  <a:pt x="578056" y="262290"/>
                  <a:pt x="575059" y="260417"/>
                  <a:pt x="574310" y="258918"/>
                </a:cubicBezTo>
                <a:cubicBezTo>
                  <a:pt x="575434" y="256296"/>
                  <a:pt x="577682" y="253486"/>
                  <a:pt x="581054" y="250489"/>
                </a:cubicBezTo>
                <a:cubicBezTo>
                  <a:pt x="581803" y="250863"/>
                  <a:pt x="584425" y="252362"/>
                  <a:pt x="588921" y="254984"/>
                </a:cubicBezTo>
                <a:cubicBezTo>
                  <a:pt x="591918" y="257232"/>
                  <a:pt x="594728" y="257982"/>
                  <a:pt x="597351" y="257232"/>
                </a:cubicBezTo>
                <a:cubicBezTo>
                  <a:pt x="602596" y="246742"/>
                  <a:pt x="608778" y="234753"/>
                  <a:pt x="615896" y="221266"/>
                </a:cubicBezTo>
                <a:cubicBezTo>
                  <a:pt x="630133" y="195415"/>
                  <a:pt x="646055" y="173685"/>
                  <a:pt x="663664" y="156077"/>
                </a:cubicBezTo>
                <a:cubicBezTo>
                  <a:pt x="664788" y="155327"/>
                  <a:pt x="666286" y="154110"/>
                  <a:pt x="668160" y="152424"/>
                </a:cubicBezTo>
                <a:cubicBezTo>
                  <a:pt x="670033" y="150738"/>
                  <a:pt x="671531" y="149520"/>
                  <a:pt x="672655" y="148771"/>
                </a:cubicBezTo>
                <a:cubicBezTo>
                  <a:pt x="676402" y="141653"/>
                  <a:pt x="683146" y="133223"/>
                  <a:pt x="692887" y="123482"/>
                </a:cubicBezTo>
                <a:cubicBezTo>
                  <a:pt x="694760" y="122733"/>
                  <a:pt x="696820" y="122358"/>
                  <a:pt x="699068" y="122358"/>
                </a:cubicBezTo>
                <a:close/>
                <a:moveTo>
                  <a:pt x="1252574" y="116528"/>
                </a:moveTo>
                <a:cubicBezTo>
                  <a:pt x="1255150" y="116294"/>
                  <a:pt x="1256906" y="116364"/>
                  <a:pt x="1257843" y="116739"/>
                </a:cubicBezTo>
                <a:lnTo>
                  <a:pt x="1320784" y="143713"/>
                </a:lnTo>
                <a:cubicBezTo>
                  <a:pt x="1331274" y="148209"/>
                  <a:pt x="1336519" y="155327"/>
                  <a:pt x="1336519" y="165068"/>
                </a:cubicBezTo>
                <a:cubicBezTo>
                  <a:pt x="1336519" y="169939"/>
                  <a:pt x="1334459" y="173873"/>
                  <a:pt x="1330338" y="176870"/>
                </a:cubicBezTo>
                <a:lnTo>
                  <a:pt x="1281446" y="212836"/>
                </a:lnTo>
                <a:cubicBezTo>
                  <a:pt x="1279573" y="213960"/>
                  <a:pt x="1274515" y="224450"/>
                  <a:pt x="1266273" y="244307"/>
                </a:cubicBezTo>
                <a:cubicBezTo>
                  <a:pt x="1262901" y="249177"/>
                  <a:pt x="1257843" y="256858"/>
                  <a:pt x="1251099" y="267348"/>
                </a:cubicBezTo>
                <a:cubicBezTo>
                  <a:pt x="1243981" y="280835"/>
                  <a:pt x="1240609" y="305562"/>
                  <a:pt x="1240984" y="341529"/>
                </a:cubicBezTo>
                <a:cubicBezTo>
                  <a:pt x="1242857" y="545947"/>
                  <a:pt x="1244072" y="686558"/>
                  <a:pt x="1244628" y="763361"/>
                </a:cubicBezTo>
                <a:lnTo>
                  <a:pt x="1244668" y="769441"/>
                </a:lnTo>
                <a:lnTo>
                  <a:pt x="1221179" y="769441"/>
                </a:lnTo>
                <a:lnTo>
                  <a:pt x="1218505" y="759076"/>
                </a:lnTo>
                <a:cubicBezTo>
                  <a:pt x="1218130" y="750459"/>
                  <a:pt x="1218879" y="745027"/>
                  <a:pt x="1220752" y="742779"/>
                </a:cubicBezTo>
                <a:cubicBezTo>
                  <a:pt x="1221876" y="742404"/>
                  <a:pt x="1223937" y="741842"/>
                  <a:pt x="1226934" y="741093"/>
                </a:cubicBezTo>
                <a:cubicBezTo>
                  <a:pt x="1228058" y="739969"/>
                  <a:pt x="1228620" y="738470"/>
                  <a:pt x="1228620" y="736597"/>
                </a:cubicBezTo>
                <a:lnTo>
                  <a:pt x="1227496" y="735473"/>
                </a:lnTo>
                <a:lnTo>
                  <a:pt x="1225810" y="736035"/>
                </a:lnTo>
                <a:cubicBezTo>
                  <a:pt x="1225061" y="736784"/>
                  <a:pt x="1223937" y="737721"/>
                  <a:pt x="1222438" y="738845"/>
                </a:cubicBezTo>
                <a:lnTo>
                  <a:pt x="1220752" y="738283"/>
                </a:lnTo>
                <a:cubicBezTo>
                  <a:pt x="1218505" y="737159"/>
                  <a:pt x="1216819" y="733974"/>
                  <a:pt x="1215695" y="728729"/>
                </a:cubicBezTo>
                <a:cubicBezTo>
                  <a:pt x="1214945" y="723859"/>
                  <a:pt x="1215882" y="721049"/>
                  <a:pt x="1218505" y="720300"/>
                </a:cubicBezTo>
                <a:cubicBezTo>
                  <a:pt x="1220003" y="719925"/>
                  <a:pt x="1222251" y="719550"/>
                  <a:pt x="1225248" y="719176"/>
                </a:cubicBezTo>
                <a:cubicBezTo>
                  <a:pt x="1228246" y="717303"/>
                  <a:pt x="1228808" y="715429"/>
                  <a:pt x="1226934" y="713556"/>
                </a:cubicBezTo>
                <a:lnTo>
                  <a:pt x="1225248" y="713556"/>
                </a:lnTo>
                <a:cubicBezTo>
                  <a:pt x="1224874" y="714305"/>
                  <a:pt x="1223937" y="715242"/>
                  <a:pt x="1222438" y="716366"/>
                </a:cubicBezTo>
                <a:lnTo>
                  <a:pt x="1220752" y="715804"/>
                </a:lnTo>
                <a:cubicBezTo>
                  <a:pt x="1218505" y="713931"/>
                  <a:pt x="1218130" y="711683"/>
                  <a:pt x="1219629" y="709060"/>
                </a:cubicBezTo>
                <a:cubicBezTo>
                  <a:pt x="1221876" y="708686"/>
                  <a:pt x="1224312" y="707562"/>
                  <a:pt x="1226934" y="705688"/>
                </a:cubicBezTo>
                <a:cubicBezTo>
                  <a:pt x="1225436" y="704564"/>
                  <a:pt x="1223562" y="702878"/>
                  <a:pt x="1221315" y="700631"/>
                </a:cubicBezTo>
                <a:cubicBezTo>
                  <a:pt x="1223188" y="699507"/>
                  <a:pt x="1225061" y="697633"/>
                  <a:pt x="1226934" y="695011"/>
                </a:cubicBezTo>
                <a:cubicBezTo>
                  <a:pt x="1224686" y="695011"/>
                  <a:pt x="1221315" y="695011"/>
                  <a:pt x="1216819" y="695011"/>
                </a:cubicBezTo>
                <a:lnTo>
                  <a:pt x="1216257" y="693887"/>
                </a:lnTo>
                <a:cubicBezTo>
                  <a:pt x="1219254" y="687143"/>
                  <a:pt x="1220752" y="682273"/>
                  <a:pt x="1220752" y="679276"/>
                </a:cubicBezTo>
                <a:cubicBezTo>
                  <a:pt x="1221876" y="678526"/>
                  <a:pt x="1223375" y="678152"/>
                  <a:pt x="1225248" y="678152"/>
                </a:cubicBezTo>
                <a:cubicBezTo>
                  <a:pt x="1225623" y="678152"/>
                  <a:pt x="1225810" y="677964"/>
                  <a:pt x="1225810" y="677590"/>
                </a:cubicBezTo>
                <a:cubicBezTo>
                  <a:pt x="1225810" y="676840"/>
                  <a:pt x="1225436" y="676466"/>
                  <a:pt x="1224686" y="676466"/>
                </a:cubicBezTo>
                <a:lnTo>
                  <a:pt x="1217943" y="675904"/>
                </a:lnTo>
                <a:lnTo>
                  <a:pt x="1216819" y="674780"/>
                </a:lnTo>
                <a:cubicBezTo>
                  <a:pt x="1216444" y="672907"/>
                  <a:pt x="1216444" y="663728"/>
                  <a:pt x="1216819" y="647243"/>
                </a:cubicBezTo>
                <a:cubicBezTo>
                  <a:pt x="1217193" y="634130"/>
                  <a:pt x="1215695" y="626075"/>
                  <a:pt x="1212323" y="623078"/>
                </a:cubicBezTo>
                <a:lnTo>
                  <a:pt x="1212323" y="621392"/>
                </a:lnTo>
                <a:cubicBezTo>
                  <a:pt x="1214571" y="619893"/>
                  <a:pt x="1215695" y="617458"/>
                  <a:pt x="1215695" y="614086"/>
                </a:cubicBezTo>
                <a:cubicBezTo>
                  <a:pt x="1215695" y="611464"/>
                  <a:pt x="1214945" y="607530"/>
                  <a:pt x="1213447" y="602285"/>
                </a:cubicBezTo>
                <a:cubicBezTo>
                  <a:pt x="1211948" y="597040"/>
                  <a:pt x="1211199" y="593855"/>
                  <a:pt x="1211199" y="592731"/>
                </a:cubicBezTo>
                <a:cubicBezTo>
                  <a:pt x="1211199" y="591607"/>
                  <a:pt x="1211574" y="590109"/>
                  <a:pt x="1212323" y="588236"/>
                </a:cubicBezTo>
                <a:cubicBezTo>
                  <a:pt x="1213072" y="586362"/>
                  <a:pt x="1213447" y="584864"/>
                  <a:pt x="1213447" y="583740"/>
                </a:cubicBezTo>
                <a:cubicBezTo>
                  <a:pt x="1213447" y="582241"/>
                  <a:pt x="1212979" y="579900"/>
                  <a:pt x="1212042" y="576715"/>
                </a:cubicBezTo>
                <a:cubicBezTo>
                  <a:pt x="1211105" y="573531"/>
                  <a:pt x="1210637" y="571189"/>
                  <a:pt x="1210637" y="569690"/>
                </a:cubicBezTo>
                <a:lnTo>
                  <a:pt x="1210637" y="317926"/>
                </a:lnTo>
                <a:cubicBezTo>
                  <a:pt x="1210637" y="314928"/>
                  <a:pt x="1209700" y="313430"/>
                  <a:pt x="1207827" y="313430"/>
                </a:cubicBezTo>
                <a:cubicBezTo>
                  <a:pt x="1206328" y="313430"/>
                  <a:pt x="1202207" y="315865"/>
                  <a:pt x="1195464" y="320736"/>
                </a:cubicBezTo>
                <a:lnTo>
                  <a:pt x="1164555" y="342653"/>
                </a:lnTo>
                <a:cubicBezTo>
                  <a:pt x="1152941" y="350895"/>
                  <a:pt x="1138704" y="355016"/>
                  <a:pt x="1121845" y="355016"/>
                </a:cubicBezTo>
                <a:cubicBezTo>
                  <a:pt x="1110605" y="355016"/>
                  <a:pt x="1098242" y="353330"/>
                  <a:pt x="1084755" y="349958"/>
                </a:cubicBezTo>
                <a:cubicBezTo>
                  <a:pt x="1083256" y="346961"/>
                  <a:pt x="1081195" y="343215"/>
                  <a:pt x="1078573" y="338719"/>
                </a:cubicBezTo>
                <a:cubicBezTo>
                  <a:pt x="1071829" y="328228"/>
                  <a:pt x="1068457" y="318113"/>
                  <a:pt x="1068457" y="308372"/>
                </a:cubicBezTo>
                <a:cubicBezTo>
                  <a:pt x="1068457" y="299380"/>
                  <a:pt x="1071454" y="290951"/>
                  <a:pt x="1077449" y="283083"/>
                </a:cubicBezTo>
                <a:cubicBezTo>
                  <a:pt x="1079697" y="280461"/>
                  <a:pt x="1082881" y="276527"/>
                  <a:pt x="1087002" y="271282"/>
                </a:cubicBezTo>
                <a:cubicBezTo>
                  <a:pt x="1087377" y="267910"/>
                  <a:pt x="1088688" y="263414"/>
                  <a:pt x="1090936" y="257794"/>
                </a:cubicBezTo>
                <a:cubicBezTo>
                  <a:pt x="1096931" y="247679"/>
                  <a:pt x="1105735" y="234753"/>
                  <a:pt x="1117349" y="219018"/>
                </a:cubicBezTo>
                <a:cubicBezTo>
                  <a:pt x="1119972" y="215646"/>
                  <a:pt x="1124467" y="211525"/>
                  <a:pt x="1130837" y="206655"/>
                </a:cubicBezTo>
                <a:cubicBezTo>
                  <a:pt x="1135707" y="202908"/>
                  <a:pt x="1140390" y="199349"/>
                  <a:pt x="1144886" y="195977"/>
                </a:cubicBezTo>
                <a:cubicBezTo>
                  <a:pt x="1152379" y="187735"/>
                  <a:pt x="1162494" y="177245"/>
                  <a:pt x="1175233" y="164506"/>
                </a:cubicBezTo>
                <a:cubicBezTo>
                  <a:pt x="1194714" y="145774"/>
                  <a:pt x="1211761" y="131912"/>
                  <a:pt x="1226372" y="122920"/>
                </a:cubicBezTo>
                <a:cubicBezTo>
                  <a:pt x="1228620" y="121422"/>
                  <a:pt x="1233959" y="119829"/>
                  <a:pt x="1242389" y="118143"/>
                </a:cubicBezTo>
                <a:cubicBezTo>
                  <a:pt x="1246603" y="117301"/>
                  <a:pt x="1249999" y="116762"/>
                  <a:pt x="1252574" y="116528"/>
                </a:cubicBezTo>
                <a:close/>
                <a:moveTo>
                  <a:pt x="236222" y="0"/>
                </a:moveTo>
                <a:lnTo>
                  <a:pt x="249243" y="0"/>
                </a:lnTo>
                <a:lnTo>
                  <a:pt x="247679" y="43120"/>
                </a:lnTo>
                <a:cubicBezTo>
                  <a:pt x="247679" y="46866"/>
                  <a:pt x="248428" y="56607"/>
                  <a:pt x="249926" y="72343"/>
                </a:cubicBezTo>
                <a:cubicBezTo>
                  <a:pt x="251800" y="91075"/>
                  <a:pt x="252830" y="101846"/>
                  <a:pt x="253017" y="104656"/>
                </a:cubicBezTo>
                <a:cubicBezTo>
                  <a:pt x="253205" y="107466"/>
                  <a:pt x="254048" y="112243"/>
                  <a:pt x="255546" y="118986"/>
                </a:cubicBezTo>
                <a:cubicBezTo>
                  <a:pt x="256670" y="124232"/>
                  <a:pt x="257138" y="128165"/>
                  <a:pt x="256951" y="130788"/>
                </a:cubicBezTo>
                <a:cubicBezTo>
                  <a:pt x="256764" y="133410"/>
                  <a:pt x="257419" y="138375"/>
                  <a:pt x="258918" y="145680"/>
                </a:cubicBezTo>
                <a:cubicBezTo>
                  <a:pt x="260417" y="152986"/>
                  <a:pt x="262103" y="161509"/>
                  <a:pt x="263976" y="171250"/>
                </a:cubicBezTo>
                <a:cubicBezTo>
                  <a:pt x="264725" y="174622"/>
                  <a:pt x="266036" y="180429"/>
                  <a:pt x="267910" y="188671"/>
                </a:cubicBezTo>
                <a:lnTo>
                  <a:pt x="271282" y="199349"/>
                </a:lnTo>
                <a:lnTo>
                  <a:pt x="282521" y="181928"/>
                </a:lnTo>
                <a:cubicBezTo>
                  <a:pt x="303876" y="149333"/>
                  <a:pt x="318300" y="105312"/>
                  <a:pt x="325793" y="49864"/>
                </a:cubicBezTo>
                <a:cubicBezTo>
                  <a:pt x="327292" y="39748"/>
                  <a:pt x="327479" y="29632"/>
                  <a:pt x="326355" y="19517"/>
                </a:cubicBezTo>
                <a:lnTo>
                  <a:pt x="326355" y="7715"/>
                </a:lnTo>
                <a:lnTo>
                  <a:pt x="325548" y="0"/>
                </a:lnTo>
                <a:lnTo>
                  <a:pt x="367337" y="0"/>
                </a:lnTo>
                <a:lnTo>
                  <a:pt x="365693" y="24856"/>
                </a:lnTo>
                <a:cubicBezTo>
                  <a:pt x="364757" y="34409"/>
                  <a:pt x="363633" y="42183"/>
                  <a:pt x="362321" y="48178"/>
                </a:cubicBezTo>
                <a:cubicBezTo>
                  <a:pt x="361197" y="55671"/>
                  <a:pt x="359137" y="66723"/>
                  <a:pt x="356140" y="81334"/>
                </a:cubicBezTo>
                <a:cubicBezTo>
                  <a:pt x="355765" y="83207"/>
                  <a:pt x="351269" y="96133"/>
                  <a:pt x="342652" y="120110"/>
                </a:cubicBezTo>
                <a:cubicBezTo>
                  <a:pt x="337033" y="133598"/>
                  <a:pt x="330851" y="148584"/>
                  <a:pt x="324107" y="165068"/>
                </a:cubicBezTo>
                <a:cubicBezTo>
                  <a:pt x="321859" y="169564"/>
                  <a:pt x="319237" y="174903"/>
                  <a:pt x="316240" y="181085"/>
                </a:cubicBezTo>
                <a:cubicBezTo>
                  <a:pt x="313242" y="187266"/>
                  <a:pt x="309496" y="194666"/>
                  <a:pt x="305000" y="203283"/>
                </a:cubicBezTo>
                <a:cubicBezTo>
                  <a:pt x="302003" y="212274"/>
                  <a:pt x="293573" y="226698"/>
                  <a:pt x="279711" y="246555"/>
                </a:cubicBezTo>
                <a:cubicBezTo>
                  <a:pt x="279337" y="251051"/>
                  <a:pt x="280835" y="260417"/>
                  <a:pt x="284207" y="274654"/>
                </a:cubicBezTo>
                <a:cubicBezTo>
                  <a:pt x="288328" y="293386"/>
                  <a:pt x="294697" y="302752"/>
                  <a:pt x="303314" y="302752"/>
                </a:cubicBezTo>
                <a:cubicBezTo>
                  <a:pt x="307435" y="302752"/>
                  <a:pt x="313055" y="301254"/>
                  <a:pt x="320173" y="298256"/>
                </a:cubicBezTo>
                <a:cubicBezTo>
                  <a:pt x="325044" y="296009"/>
                  <a:pt x="329914" y="293761"/>
                  <a:pt x="334785" y="291513"/>
                </a:cubicBezTo>
                <a:cubicBezTo>
                  <a:pt x="345275" y="287392"/>
                  <a:pt x="358950" y="282709"/>
                  <a:pt x="375809" y="277463"/>
                </a:cubicBezTo>
                <a:cubicBezTo>
                  <a:pt x="393792" y="274092"/>
                  <a:pt x="405219" y="272406"/>
                  <a:pt x="410089" y="272406"/>
                </a:cubicBezTo>
                <a:cubicBezTo>
                  <a:pt x="420205" y="272406"/>
                  <a:pt x="432756" y="276152"/>
                  <a:pt x="447742" y="283645"/>
                </a:cubicBezTo>
                <a:cubicBezTo>
                  <a:pt x="452987" y="286642"/>
                  <a:pt x="462166" y="293011"/>
                  <a:pt x="475278" y="302752"/>
                </a:cubicBezTo>
                <a:cubicBezTo>
                  <a:pt x="482022" y="308747"/>
                  <a:pt x="486893" y="313430"/>
                  <a:pt x="489890" y="316802"/>
                </a:cubicBezTo>
                <a:cubicBezTo>
                  <a:pt x="495884" y="323920"/>
                  <a:pt x="499631" y="331038"/>
                  <a:pt x="501129" y="338157"/>
                </a:cubicBezTo>
                <a:lnTo>
                  <a:pt x="507873" y="365693"/>
                </a:lnTo>
                <a:cubicBezTo>
                  <a:pt x="508997" y="369815"/>
                  <a:pt x="511057" y="371875"/>
                  <a:pt x="514055" y="371875"/>
                </a:cubicBezTo>
                <a:cubicBezTo>
                  <a:pt x="516303" y="371875"/>
                  <a:pt x="521922" y="368691"/>
                  <a:pt x="530914" y="362322"/>
                </a:cubicBezTo>
                <a:cubicBezTo>
                  <a:pt x="537283" y="357826"/>
                  <a:pt x="546837" y="346961"/>
                  <a:pt x="559575" y="329727"/>
                </a:cubicBezTo>
                <a:cubicBezTo>
                  <a:pt x="564820" y="322609"/>
                  <a:pt x="570252" y="315303"/>
                  <a:pt x="575872" y="307810"/>
                </a:cubicBezTo>
                <a:cubicBezTo>
                  <a:pt x="576996" y="310058"/>
                  <a:pt x="576996" y="314554"/>
                  <a:pt x="575872" y="321297"/>
                </a:cubicBezTo>
                <a:cubicBezTo>
                  <a:pt x="574748" y="325793"/>
                  <a:pt x="573624" y="330289"/>
                  <a:pt x="572500" y="334785"/>
                </a:cubicBezTo>
                <a:cubicBezTo>
                  <a:pt x="571002" y="344900"/>
                  <a:pt x="565944" y="358200"/>
                  <a:pt x="557327" y="374685"/>
                </a:cubicBezTo>
                <a:cubicBezTo>
                  <a:pt x="545713" y="396415"/>
                  <a:pt x="531476" y="408966"/>
                  <a:pt x="514617" y="412337"/>
                </a:cubicBezTo>
                <a:cubicBezTo>
                  <a:pt x="510870" y="413087"/>
                  <a:pt x="502628" y="412337"/>
                  <a:pt x="489890" y="410089"/>
                </a:cubicBezTo>
                <a:cubicBezTo>
                  <a:pt x="479400" y="407842"/>
                  <a:pt x="472281" y="405781"/>
                  <a:pt x="468535" y="403908"/>
                </a:cubicBezTo>
                <a:cubicBezTo>
                  <a:pt x="454298" y="396040"/>
                  <a:pt x="441935" y="378057"/>
                  <a:pt x="431444" y="349958"/>
                </a:cubicBezTo>
                <a:cubicBezTo>
                  <a:pt x="421329" y="323733"/>
                  <a:pt x="409715" y="308372"/>
                  <a:pt x="396602" y="303876"/>
                </a:cubicBezTo>
                <a:cubicBezTo>
                  <a:pt x="391731" y="302378"/>
                  <a:pt x="386112" y="301628"/>
                  <a:pt x="379743" y="301628"/>
                </a:cubicBezTo>
                <a:cubicBezTo>
                  <a:pt x="365131" y="301628"/>
                  <a:pt x="349958" y="305750"/>
                  <a:pt x="334223" y="313992"/>
                </a:cubicBezTo>
                <a:cubicBezTo>
                  <a:pt x="328603" y="318488"/>
                  <a:pt x="321297" y="323358"/>
                  <a:pt x="312306" y="328603"/>
                </a:cubicBezTo>
                <a:cubicBezTo>
                  <a:pt x="306686" y="329727"/>
                  <a:pt x="301628" y="330289"/>
                  <a:pt x="297132" y="330289"/>
                </a:cubicBezTo>
                <a:cubicBezTo>
                  <a:pt x="288141" y="330289"/>
                  <a:pt x="280273" y="327667"/>
                  <a:pt x="273529" y="322421"/>
                </a:cubicBezTo>
                <a:cubicBezTo>
                  <a:pt x="269783" y="319050"/>
                  <a:pt x="265662" y="309121"/>
                  <a:pt x="261166" y="292637"/>
                </a:cubicBezTo>
                <a:cubicBezTo>
                  <a:pt x="260417" y="289640"/>
                  <a:pt x="259293" y="284956"/>
                  <a:pt x="257794" y="278587"/>
                </a:cubicBezTo>
                <a:lnTo>
                  <a:pt x="256108" y="276901"/>
                </a:lnTo>
                <a:cubicBezTo>
                  <a:pt x="254235" y="276901"/>
                  <a:pt x="246180" y="284207"/>
                  <a:pt x="231943" y="298818"/>
                </a:cubicBezTo>
                <a:cubicBezTo>
                  <a:pt x="231569" y="298818"/>
                  <a:pt x="228759" y="300785"/>
                  <a:pt x="223514" y="304719"/>
                </a:cubicBezTo>
                <a:cubicBezTo>
                  <a:pt x="218269" y="308653"/>
                  <a:pt x="215459" y="310433"/>
                  <a:pt x="215084" y="310058"/>
                </a:cubicBezTo>
                <a:cubicBezTo>
                  <a:pt x="214335" y="308934"/>
                  <a:pt x="213960" y="303127"/>
                  <a:pt x="213960" y="292637"/>
                </a:cubicBezTo>
                <a:cubicBezTo>
                  <a:pt x="213960" y="282521"/>
                  <a:pt x="214147" y="276152"/>
                  <a:pt x="214522" y="273530"/>
                </a:cubicBezTo>
                <a:cubicBezTo>
                  <a:pt x="215271" y="272406"/>
                  <a:pt x="221828" y="265849"/>
                  <a:pt x="234191" y="253860"/>
                </a:cubicBezTo>
                <a:cubicBezTo>
                  <a:pt x="243932" y="244869"/>
                  <a:pt x="249177" y="237001"/>
                  <a:pt x="249926" y="230257"/>
                </a:cubicBezTo>
                <a:cubicBezTo>
                  <a:pt x="250676" y="224638"/>
                  <a:pt x="248990" y="207966"/>
                  <a:pt x="244869" y="180242"/>
                </a:cubicBezTo>
                <a:cubicBezTo>
                  <a:pt x="239998" y="148771"/>
                  <a:pt x="237376" y="130226"/>
                  <a:pt x="237001" y="124606"/>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schemeClr val="bg1"/>
              </a:solidFill>
              <a:effectLst/>
              <a:uLnTx/>
              <a:uFillTx/>
              <a:latin typeface="VNI-HLThuphap" panose="00000400000000000000" pitchFamily="2" charset="0"/>
            </a:endParaRPr>
          </a:p>
        </p:txBody>
      </p:sp>
      <p:sp>
        <p:nvSpPr>
          <p:cNvPr id="18" name="文本框 17">
            <a:extLst>
              <a:ext uri="{FF2B5EF4-FFF2-40B4-BE49-F238E27FC236}">
                <a16:creationId xmlns:a16="http://schemas.microsoft.com/office/drawing/2014/main" id="{70023D81-760C-4A3C-A9BB-C41730F3986B}"/>
              </a:ext>
            </a:extLst>
          </p:cNvPr>
          <p:cNvSpPr txBox="1"/>
          <p:nvPr/>
        </p:nvSpPr>
        <p:spPr>
          <a:xfrm>
            <a:off x="3247112" y="2750789"/>
            <a:ext cx="904863" cy="3168570"/>
          </a:xfrm>
          <a:prstGeom prst="rect">
            <a:avLst/>
          </a:prstGeom>
          <a:noFill/>
        </p:spPr>
        <p:txBody>
          <a:bodyPr vert="eaVert" wrap="square" rtlCol="0">
            <a:spAutoFit/>
          </a:bodyPr>
          <a:lstStyle/>
          <a:p>
            <a:pPr>
              <a:lnSpc>
                <a:spcPct val="130000"/>
              </a:lnSpc>
              <a:defRPr/>
            </a:pPr>
            <a:r>
              <a:rPr lang="zh-CN" altLang="en-US" kern="0" noProof="0" dirty="0">
                <a:solidFill>
                  <a:schemeClr val="bg1"/>
                </a:solidFill>
                <a:latin typeface="华文新魏" panose="02010800040101010101" pitchFamily="2" charset="-122"/>
                <a:ea typeface="华文新魏" panose="02010800040101010101" pitchFamily="2" charset="-122"/>
              </a:rPr>
              <a:t>在此</a:t>
            </a:r>
            <a:r>
              <a:rPr lang="zh-CN" altLang="en-US" kern="0" dirty="0">
                <a:solidFill>
                  <a:schemeClr val="bg1"/>
                </a:solidFill>
                <a:latin typeface="华文新魏" panose="02010800040101010101" pitchFamily="2" charset="-122"/>
                <a:ea typeface="华文新魏" panose="02010800040101010101" pitchFamily="2" charset="-122"/>
              </a:rPr>
              <a:t>输入内容在此输入内容</a:t>
            </a:r>
          </a:p>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sp>
        <p:nvSpPr>
          <p:cNvPr id="19" name="文本框 18">
            <a:extLst>
              <a:ext uri="{FF2B5EF4-FFF2-40B4-BE49-F238E27FC236}">
                <a16:creationId xmlns:a16="http://schemas.microsoft.com/office/drawing/2014/main" id="{C405AA92-9505-499D-830E-1729AA480227}"/>
              </a:ext>
            </a:extLst>
          </p:cNvPr>
          <p:cNvSpPr txBox="1"/>
          <p:nvPr/>
        </p:nvSpPr>
        <p:spPr>
          <a:xfrm>
            <a:off x="3257813" y="2750789"/>
            <a:ext cx="544765" cy="3168570"/>
          </a:xfrm>
          <a:prstGeom prst="rect">
            <a:avLst/>
          </a:prstGeom>
          <a:noFill/>
        </p:spPr>
        <p:txBody>
          <a:bodyPr vert="eaVert" wrap="square" rtlCol="0">
            <a:spAutoFit/>
          </a:bodyPr>
          <a:lstStyle/>
          <a:p>
            <a:pPr>
              <a:lnSpc>
                <a:spcPct val="130000"/>
              </a:lnSpc>
              <a:defRPr/>
            </a:pPr>
            <a:r>
              <a:rPr lang="zh-CN" altLang="en-US" kern="0" dirty="0">
                <a:solidFill>
                  <a:schemeClr val="bg1"/>
                </a:solidFill>
                <a:latin typeface="华文新魏" panose="02010800040101010101" pitchFamily="2" charset="-122"/>
                <a:ea typeface="华文新魏" panose="02010800040101010101" pitchFamily="2" charset="-122"/>
              </a:rPr>
              <a:t>在此输入内容在此输入内容</a:t>
            </a:r>
          </a:p>
        </p:txBody>
      </p:sp>
    </p:spTree>
    <p:extLst>
      <p:ext uri="{BB962C8B-B14F-4D97-AF65-F5344CB8AC3E}">
        <p14:creationId xmlns:p14="http://schemas.microsoft.com/office/powerpoint/2010/main" val="263837586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50"/>
                                        <p:tgtEl>
                                          <p:spTgt spid="19"/>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5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7" grpId="0" animBg="1"/>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149" y="1179156"/>
            <a:ext cx="2603703" cy="2590800"/>
          </a:xfrm>
          <a:prstGeom prst="rect">
            <a:avLst/>
          </a:prstGeom>
        </p:spPr>
      </p:pic>
      <p:sp>
        <p:nvSpPr>
          <p:cNvPr id="9" name="文本框 8"/>
          <p:cNvSpPr txBox="1"/>
          <p:nvPr/>
        </p:nvSpPr>
        <p:spPr>
          <a:xfrm>
            <a:off x="4642778" y="3937596"/>
            <a:ext cx="2906445" cy="646331"/>
          </a:xfrm>
          <a:prstGeom prst="rect">
            <a:avLst/>
          </a:prstGeom>
          <a:noFill/>
        </p:spPr>
        <p:txBody>
          <a:bodyPr wrap="square" rtlCol="0">
            <a:spAutoFit/>
          </a:bodyPr>
          <a:lstStyle>
            <a:defPPr>
              <a:defRPr lang="zh-CN"/>
            </a:defPPr>
            <a:lvl1pPr algn="ctr">
              <a:defRPr sz="9600">
                <a:solidFill>
                  <a:schemeClr val="bg1"/>
                </a:solidFill>
                <a:latin typeface="禹卫书法行书简体&#10;" panose="02000603000000000000" pitchFamily="2" charset="-122"/>
                <a:ea typeface="禹卫书法行书简体&#10;" panose="02000603000000000000" pitchFamily="2" charset="-122"/>
              </a:defRPr>
            </a:lvl1pPr>
          </a:lstStyle>
          <a:p>
            <a:r>
              <a:rPr lang="zh-CN" altLang="en-US" sz="3600" spc="600" dirty="0"/>
              <a:t>第一部分</a:t>
            </a:r>
          </a:p>
        </p:txBody>
      </p:sp>
      <p:sp>
        <p:nvSpPr>
          <p:cNvPr id="32" name="文本框 31"/>
          <p:cNvSpPr txBox="1"/>
          <p:nvPr/>
        </p:nvSpPr>
        <p:spPr>
          <a:xfrm>
            <a:off x="3101386" y="4577389"/>
            <a:ext cx="5989228" cy="769441"/>
          </a:xfrm>
          <a:prstGeom prst="rect">
            <a:avLst/>
          </a:prstGeom>
          <a:noFill/>
        </p:spPr>
        <p:txBody>
          <a:bodyPr wrap="square" rtlCol="0">
            <a:spAutoFit/>
          </a:bodyPr>
          <a:lstStyle/>
          <a:p>
            <a:pPr algn="ctr"/>
            <a:r>
              <a:rPr lang="zh-CN" altLang="en-US" sz="4400" spc="600" dirty="0">
                <a:solidFill>
                  <a:schemeClr val="bg1"/>
                </a:solidFill>
                <a:latin typeface="禹卫书法行书简体&#10;" panose="02000603000000000000" pitchFamily="2" charset="-122"/>
                <a:ea typeface="禹卫书法行书简体&#10;" panose="02000603000000000000" pitchFamily="2" charset="-122"/>
              </a:rPr>
              <a:t>请在此输入您的标题</a:t>
            </a:r>
          </a:p>
        </p:txBody>
      </p:sp>
      <p:sp>
        <p:nvSpPr>
          <p:cNvPr id="12" name="文本框 11"/>
          <p:cNvSpPr txBox="1"/>
          <p:nvPr/>
        </p:nvSpPr>
        <p:spPr>
          <a:xfrm>
            <a:off x="4302589" y="5340291"/>
            <a:ext cx="3586823" cy="338554"/>
          </a:xfrm>
          <a:prstGeom prst="rect">
            <a:avLst/>
          </a:prstGeom>
          <a:noFill/>
        </p:spPr>
        <p:txBody>
          <a:bodyPr wrap="square" rtlCol="0">
            <a:spAutoFit/>
          </a:bodyPr>
          <a:lstStyle/>
          <a:p>
            <a:pPr algn="ctr"/>
            <a:r>
              <a:rPr lang="en-US" altLang="zh-CN" sz="1600" spc="300" dirty="0">
                <a:solidFill>
                  <a:schemeClr val="bg1"/>
                </a:solidFill>
                <a:latin typeface="Impact" panose="020B0806030902050204" pitchFamily="34" charset="0"/>
              </a:rPr>
              <a:t>Please Input Your Title Here</a:t>
            </a: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3660" y="1950081"/>
            <a:ext cx="1651503" cy="524475"/>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1447" y="2998300"/>
            <a:ext cx="1308523" cy="415553"/>
          </a:xfrm>
          <a:prstGeom prst="rect">
            <a:avLst/>
          </a:prstGeom>
        </p:spPr>
      </p:pic>
    </p:spTree>
    <p:extLst>
      <p:ext uri="{BB962C8B-B14F-4D97-AF65-F5344CB8AC3E}">
        <p14:creationId xmlns:p14="http://schemas.microsoft.com/office/powerpoint/2010/main" val="176234525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decel="7200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ppt_x"/>
                                          </p:val>
                                        </p:tav>
                                        <p:tav tm="100000">
                                          <p:val>
                                            <p:strVal val="#ppt_x"/>
                                          </p:val>
                                        </p:tav>
                                      </p:tavLst>
                                    </p:anim>
                                    <p:anim calcmode="lin" valueType="num">
                                      <p:cBhvr additive="base">
                                        <p:cTn id="14" dur="75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725"/>
                            </p:stCondLst>
                            <p:childTnLst>
                              <p:par>
                                <p:cTn id="16" presetID="2" presetClass="entr" presetSubtype="4" decel="72000" fill="hold" grpId="0" nodeType="afterEffect">
                                  <p:stCondLst>
                                    <p:cond delay="0"/>
                                  </p:stCondLst>
                                  <p:iterate type="lt">
                                    <p:tmPct val="10000"/>
                                  </p:iterate>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750" fill="hold"/>
                                        <p:tgtEl>
                                          <p:spTgt spid="32"/>
                                        </p:tgtEl>
                                        <p:attrNameLst>
                                          <p:attrName>ppt_x</p:attrName>
                                        </p:attrNameLst>
                                      </p:cBhvr>
                                      <p:tavLst>
                                        <p:tav tm="0">
                                          <p:val>
                                            <p:strVal val="#ppt_x"/>
                                          </p:val>
                                        </p:tav>
                                        <p:tav tm="100000">
                                          <p:val>
                                            <p:strVal val="#ppt_x"/>
                                          </p:val>
                                        </p:tav>
                                      </p:tavLst>
                                    </p:anim>
                                    <p:anim calcmode="lin" valueType="num">
                                      <p:cBhvr additive="base">
                                        <p:cTn id="19" dur="750" fill="hold"/>
                                        <p:tgtEl>
                                          <p:spTgt spid="32"/>
                                        </p:tgtEl>
                                        <p:attrNameLst>
                                          <p:attrName>ppt_y</p:attrName>
                                        </p:attrNameLst>
                                      </p:cBhvr>
                                      <p:tavLst>
                                        <p:tav tm="0">
                                          <p:val>
                                            <p:strVal val="1+#ppt_h/2"/>
                                          </p:val>
                                        </p:tav>
                                        <p:tav tm="100000">
                                          <p:val>
                                            <p:strVal val="#ppt_y"/>
                                          </p:val>
                                        </p:tav>
                                      </p:tavLst>
                                    </p:anim>
                                  </p:childTnLst>
                                </p:cTn>
                              </p:par>
                            </p:childTnLst>
                          </p:cTn>
                        </p:par>
                        <p:par>
                          <p:cTn id="20" fill="hold">
                            <p:stCondLst>
                              <p:cond delay="3075"/>
                            </p:stCondLst>
                            <p:childTnLst>
                              <p:par>
                                <p:cTn id="21" presetID="2" presetClass="entr" presetSubtype="4" decel="7200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555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605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2"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9ED12F3-7E57-49BE-9F71-B32FC77F0D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7" name="矩形 6">
            <a:extLst>
              <a:ext uri="{FF2B5EF4-FFF2-40B4-BE49-F238E27FC236}">
                <a16:creationId xmlns:a16="http://schemas.microsoft.com/office/drawing/2014/main" id="{BC3E3D23-18D9-4CE6-95DE-EC138D62A03F}"/>
              </a:ext>
            </a:extLst>
          </p:cNvPr>
          <p:cNvSpPr/>
          <p:nvPr/>
        </p:nvSpPr>
        <p:spPr>
          <a:xfrm>
            <a:off x="776514" y="714829"/>
            <a:ext cx="10638972" cy="5428343"/>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ACC28103-EDB3-46F6-AEAF-9BC7E83F6B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4129" y="714828"/>
            <a:ext cx="6758999" cy="4379686"/>
          </a:xfrm>
          <a:prstGeom prst="rect">
            <a:avLst/>
          </a:prstGeom>
        </p:spPr>
      </p:pic>
      <p:pic>
        <p:nvPicPr>
          <p:cNvPr id="13" name="图片 12">
            <a:extLst>
              <a:ext uri="{FF2B5EF4-FFF2-40B4-BE49-F238E27FC236}">
                <a16:creationId xmlns:a16="http://schemas.microsoft.com/office/drawing/2014/main" id="{901115D3-1AD6-40F2-9CA8-39FB23506F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700" r="17611" b="63016"/>
          <a:stretch/>
        </p:blipFill>
        <p:spPr>
          <a:xfrm>
            <a:off x="1770743" y="714828"/>
            <a:ext cx="2728685" cy="2536373"/>
          </a:xfrm>
          <a:prstGeom prst="rect">
            <a:avLst/>
          </a:prstGeom>
        </p:spPr>
      </p:pic>
      <p:sp>
        <p:nvSpPr>
          <p:cNvPr id="14" name="文本框 13">
            <a:extLst>
              <a:ext uri="{FF2B5EF4-FFF2-40B4-BE49-F238E27FC236}">
                <a16:creationId xmlns:a16="http://schemas.microsoft.com/office/drawing/2014/main" id="{E184C79B-7C3D-42D0-9B2A-011CE0857EE5}"/>
              </a:ext>
            </a:extLst>
          </p:cNvPr>
          <p:cNvSpPr txBox="1"/>
          <p:nvPr/>
        </p:nvSpPr>
        <p:spPr>
          <a:xfrm>
            <a:off x="1586042" y="2583542"/>
            <a:ext cx="1264962" cy="2859315"/>
          </a:xfrm>
          <a:prstGeom prst="rect">
            <a:avLst/>
          </a:prstGeom>
          <a:noFill/>
        </p:spPr>
        <p:txBody>
          <a:bodyPr vert="eaVert"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5" name="文本框 14">
            <a:extLst>
              <a:ext uri="{FF2B5EF4-FFF2-40B4-BE49-F238E27FC236}">
                <a16:creationId xmlns:a16="http://schemas.microsoft.com/office/drawing/2014/main" id="{3DE7EA5D-7091-4202-8DA6-3C11950A281D}"/>
              </a:ext>
            </a:extLst>
          </p:cNvPr>
          <p:cNvSpPr txBox="1"/>
          <p:nvPr/>
        </p:nvSpPr>
        <p:spPr>
          <a:xfrm>
            <a:off x="3624587" y="4295940"/>
            <a:ext cx="2656114"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a:t>
            </a:r>
          </a:p>
        </p:txBody>
      </p:sp>
      <p:grpSp>
        <p:nvGrpSpPr>
          <p:cNvPr id="2" name="组合 1">
            <a:extLst>
              <a:ext uri="{FF2B5EF4-FFF2-40B4-BE49-F238E27FC236}">
                <a16:creationId xmlns:a16="http://schemas.microsoft.com/office/drawing/2014/main" id="{14595064-A13B-40E4-9603-CD9050E62E06}"/>
              </a:ext>
            </a:extLst>
          </p:cNvPr>
          <p:cNvGrpSpPr/>
          <p:nvPr/>
        </p:nvGrpSpPr>
        <p:grpSpPr>
          <a:xfrm>
            <a:off x="3737932" y="3986821"/>
            <a:ext cx="1231290" cy="371089"/>
            <a:chOff x="3737932" y="3986821"/>
            <a:chExt cx="1231290" cy="371089"/>
          </a:xfrm>
        </p:grpSpPr>
        <p:pic>
          <p:nvPicPr>
            <p:cNvPr id="19" name="图片 18">
              <a:extLst>
                <a:ext uri="{FF2B5EF4-FFF2-40B4-BE49-F238E27FC236}">
                  <a16:creationId xmlns:a16="http://schemas.microsoft.com/office/drawing/2014/main" id="{B5CC7906-9A94-4400-B7EB-7ADEA9E2D4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932" y="3986821"/>
              <a:ext cx="372937" cy="371089"/>
            </a:xfrm>
            <a:prstGeom prst="rect">
              <a:avLst/>
            </a:prstGeom>
          </p:spPr>
        </p:pic>
        <p:sp>
          <p:nvSpPr>
            <p:cNvPr id="16" name="文本框 15">
              <a:extLst>
                <a:ext uri="{FF2B5EF4-FFF2-40B4-BE49-F238E27FC236}">
                  <a16:creationId xmlns:a16="http://schemas.microsoft.com/office/drawing/2014/main" id="{2DBF35CF-E6CA-46C4-8E67-7EA53F7AAC6F}"/>
                </a:ext>
              </a:extLst>
            </p:cNvPr>
            <p:cNvSpPr txBox="1"/>
            <p:nvPr/>
          </p:nvSpPr>
          <p:spPr>
            <a:xfrm>
              <a:off x="4122266" y="3987699"/>
              <a:ext cx="846956" cy="369332"/>
            </a:xfrm>
            <a:prstGeom prst="rect">
              <a:avLst/>
            </a:prstGeom>
            <a:noFill/>
          </p:spPr>
          <p:txBody>
            <a:bodyPr wrap="square" rtlCol="0">
              <a:spAutoFit/>
            </a:bodyPr>
            <a:lstStyle/>
            <a:p>
              <a:r>
                <a:rPr lang="en-US" altLang="zh-CN" dirty="0">
                  <a:latin typeface="Impact" panose="020B0806030902050204" pitchFamily="34" charset="0"/>
                </a:rPr>
                <a:t>+135%</a:t>
              </a:r>
              <a:endParaRPr lang="zh-CN" altLang="en-US" dirty="0">
                <a:latin typeface="Impact" panose="020B0806030902050204" pitchFamily="34" charset="0"/>
              </a:endParaRPr>
            </a:p>
          </p:txBody>
        </p:sp>
      </p:grpSp>
    </p:spTree>
    <p:extLst>
      <p:ext uri="{BB962C8B-B14F-4D97-AF65-F5344CB8AC3E}">
        <p14:creationId xmlns:p14="http://schemas.microsoft.com/office/powerpoint/2010/main" val="28637660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750"/>
                                        <p:tgtEl>
                                          <p:spTgt spid="7"/>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8B3F0E2-396B-426E-973E-2A769C96A66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2193"/>
          <a:stretch/>
        </p:blipFill>
        <p:spPr>
          <a:xfrm>
            <a:off x="718457" y="696355"/>
            <a:ext cx="4209143" cy="1285175"/>
          </a:xfrm>
          <a:prstGeom prst="rect">
            <a:avLst/>
          </a:prstGeom>
        </p:spPr>
      </p:pic>
      <p:sp>
        <p:nvSpPr>
          <p:cNvPr id="4" name="矩形 3">
            <a:extLst>
              <a:ext uri="{FF2B5EF4-FFF2-40B4-BE49-F238E27FC236}">
                <a16:creationId xmlns:a16="http://schemas.microsoft.com/office/drawing/2014/main" id="{C60EDED5-E328-4558-A250-E72BC8D67480}"/>
              </a:ext>
            </a:extLst>
          </p:cNvPr>
          <p:cNvSpPr/>
          <p:nvPr/>
        </p:nvSpPr>
        <p:spPr>
          <a:xfrm>
            <a:off x="718457" y="1981530"/>
            <a:ext cx="4209143" cy="4180115"/>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a16="http://schemas.microsoft.com/office/drawing/2014/main" id="{05791794-427E-41ED-8CC9-C6FFE8876F9C}"/>
              </a:ext>
            </a:extLst>
          </p:cNvPr>
          <p:cNvSpPr txBox="1"/>
          <p:nvPr/>
        </p:nvSpPr>
        <p:spPr>
          <a:xfrm>
            <a:off x="1285470" y="2203457"/>
            <a:ext cx="1446836" cy="1446550"/>
          </a:xfrm>
          <a:prstGeom prst="rect">
            <a:avLst/>
          </a:prstGeom>
          <a:noFill/>
        </p:spPr>
        <p:txBody>
          <a:bodyPr wrap="square" rtlCol="0">
            <a:spAutoFit/>
          </a:bodyPr>
          <a:lstStyle/>
          <a:p>
            <a:pPr algn="ctr"/>
            <a:r>
              <a:rPr lang="zh-CN" altLang="en-US" sz="8800" dirty="0">
                <a:latin typeface="禹卫书法行书简体&#10;" panose="02000603000000000000" pitchFamily="2" charset="-122"/>
                <a:ea typeface="禹卫书法行书简体&#10;" panose="02000603000000000000" pitchFamily="2" charset="-122"/>
              </a:rPr>
              <a:t>刺</a:t>
            </a:r>
          </a:p>
        </p:txBody>
      </p:sp>
      <p:sp>
        <p:nvSpPr>
          <p:cNvPr id="7" name="文本框 6">
            <a:extLst>
              <a:ext uri="{FF2B5EF4-FFF2-40B4-BE49-F238E27FC236}">
                <a16:creationId xmlns:a16="http://schemas.microsoft.com/office/drawing/2014/main" id="{4CC66EC6-733C-4993-8D9C-7100D5591679}"/>
              </a:ext>
            </a:extLst>
          </p:cNvPr>
          <p:cNvSpPr txBox="1"/>
          <p:nvPr/>
        </p:nvSpPr>
        <p:spPr>
          <a:xfrm>
            <a:off x="2008888" y="3474728"/>
            <a:ext cx="1446836" cy="1446550"/>
          </a:xfrm>
          <a:prstGeom prst="rect">
            <a:avLst/>
          </a:prstGeom>
          <a:noFill/>
        </p:spPr>
        <p:txBody>
          <a:bodyPr wrap="square" rtlCol="0">
            <a:spAutoFit/>
          </a:bodyPr>
          <a:lstStyle/>
          <a:p>
            <a:pPr algn="ctr"/>
            <a:r>
              <a:rPr lang="zh-CN" altLang="en-US" sz="8800" dirty="0">
                <a:latin typeface="禹卫书法行书简体&#10;" panose="02000603000000000000" pitchFamily="2" charset="-122"/>
                <a:ea typeface="禹卫书法行书简体&#10;" panose="02000603000000000000" pitchFamily="2" charset="-122"/>
              </a:rPr>
              <a:t>绣</a:t>
            </a:r>
          </a:p>
        </p:txBody>
      </p:sp>
      <p:grpSp>
        <p:nvGrpSpPr>
          <p:cNvPr id="8" name="组合 7">
            <a:extLst>
              <a:ext uri="{FF2B5EF4-FFF2-40B4-BE49-F238E27FC236}">
                <a16:creationId xmlns:a16="http://schemas.microsoft.com/office/drawing/2014/main" id="{EE71FB75-2830-4071-A8A6-6E5982F4F1ED}"/>
              </a:ext>
            </a:extLst>
          </p:cNvPr>
          <p:cNvGrpSpPr/>
          <p:nvPr/>
        </p:nvGrpSpPr>
        <p:grpSpPr>
          <a:xfrm>
            <a:off x="1617645" y="4248184"/>
            <a:ext cx="520861" cy="864116"/>
            <a:chOff x="4815068" y="1542407"/>
            <a:chExt cx="520861" cy="864116"/>
          </a:xfrm>
        </p:grpSpPr>
        <p:pic>
          <p:nvPicPr>
            <p:cNvPr id="9" name="图片 8">
              <a:extLst>
                <a:ext uri="{FF2B5EF4-FFF2-40B4-BE49-F238E27FC236}">
                  <a16:creationId xmlns:a16="http://schemas.microsoft.com/office/drawing/2014/main" id="{412D9CE7-A2FC-4508-BD0E-6D8DACD30A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643" y="1542407"/>
              <a:ext cx="509286" cy="864116"/>
            </a:xfrm>
            <a:prstGeom prst="rect">
              <a:avLst/>
            </a:prstGeom>
          </p:spPr>
        </p:pic>
        <p:sp>
          <p:nvSpPr>
            <p:cNvPr id="10" name="文本框 9">
              <a:extLst>
                <a:ext uri="{FF2B5EF4-FFF2-40B4-BE49-F238E27FC236}">
                  <a16:creationId xmlns:a16="http://schemas.microsoft.com/office/drawing/2014/main" id="{E57DD159-BA50-4EC6-8183-CBBF509F7A12}"/>
                </a:ext>
              </a:extLst>
            </p:cNvPr>
            <p:cNvSpPr txBox="1"/>
            <p:nvPr/>
          </p:nvSpPr>
          <p:spPr>
            <a:xfrm>
              <a:off x="4815068" y="1656162"/>
              <a:ext cx="461665" cy="659756"/>
            </a:xfrm>
            <a:prstGeom prst="rect">
              <a:avLst/>
            </a:prstGeom>
            <a:noFill/>
          </p:spPr>
          <p:txBody>
            <a:bodyPr vert="eaVert"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刺绣</a:t>
              </a:r>
            </a:p>
          </p:txBody>
        </p:sp>
      </p:grpSp>
      <p:sp>
        <p:nvSpPr>
          <p:cNvPr id="11" name="文本框 10">
            <a:extLst>
              <a:ext uri="{FF2B5EF4-FFF2-40B4-BE49-F238E27FC236}">
                <a16:creationId xmlns:a16="http://schemas.microsoft.com/office/drawing/2014/main" id="{FDB9FB48-CBAF-4799-B373-BD1DF86C8927}"/>
              </a:ext>
            </a:extLst>
          </p:cNvPr>
          <p:cNvSpPr txBox="1"/>
          <p:nvPr/>
        </p:nvSpPr>
        <p:spPr>
          <a:xfrm>
            <a:off x="3455724" y="2456288"/>
            <a:ext cx="904863" cy="3483430"/>
          </a:xfrm>
          <a:prstGeom prst="rect">
            <a:avLst/>
          </a:prstGeom>
          <a:noFill/>
        </p:spPr>
        <p:txBody>
          <a:bodyPr vert="eaVert"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a:t>
            </a:r>
          </a:p>
        </p:txBody>
      </p:sp>
      <p:sp>
        <p:nvSpPr>
          <p:cNvPr id="13" name="文本框 12">
            <a:extLst>
              <a:ext uri="{FF2B5EF4-FFF2-40B4-BE49-F238E27FC236}">
                <a16:creationId xmlns:a16="http://schemas.microsoft.com/office/drawing/2014/main" id="{C6AD2641-FDBF-4B0E-9B4D-A52DA92546DF}"/>
              </a:ext>
            </a:extLst>
          </p:cNvPr>
          <p:cNvSpPr txBox="1"/>
          <p:nvPr/>
        </p:nvSpPr>
        <p:spPr>
          <a:xfrm>
            <a:off x="5098190" y="1386841"/>
            <a:ext cx="6375353" cy="426720"/>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a:t>
            </a:r>
          </a:p>
        </p:txBody>
      </p:sp>
      <p:sp>
        <p:nvSpPr>
          <p:cNvPr id="15" name="文本框 14">
            <a:extLst>
              <a:ext uri="{FF2B5EF4-FFF2-40B4-BE49-F238E27FC236}">
                <a16:creationId xmlns:a16="http://schemas.microsoft.com/office/drawing/2014/main" id="{FC550C58-BF25-4A32-B68B-89CE06EE4E5C}"/>
              </a:ext>
            </a:extLst>
          </p:cNvPr>
          <p:cNvSpPr txBox="1"/>
          <p:nvPr/>
        </p:nvSpPr>
        <p:spPr>
          <a:xfrm>
            <a:off x="5098190" y="2475411"/>
            <a:ext cx="6375353" cy="426720"/>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a:t>
            </a:r>
          </a:p>
        </p:txBody>
      </p:sp>
      <p:sp>
        <p:nvSpPr>
          <p:cNvPr id="16" name="文本框 15">
            <a:extLst>
              <a:ext uri="{FF2B5EF4-FFF2-40B4-BE49-F238E27FC236}">
                <a16:creationId xmlns:a16="http://schemas.microsoft.com/office/drawing/2014/main" id="{85CEA461-2545-434B-A525-0AAD3794B928}"/>
              </a:ext>
            </a:extLst>
          </p:cNvPr>
          <p:cNvSpPr txBox="1"/>
          <p:nvPr/>
        </p:nvSpPr>
        <p:spPr>
          <a:xfrm>
            <a:off x="5098190" y="3759926"/>
            <a:ext cx="6375353" cy="426720"/>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a:t>
            </a:r>
          </a:p>
        </p:txBody>
      </p:sp>
      <p:sp>
        <p:nvSpPr>
          <p:cNvPr id="17" name="文本框 16">
            <a:extLst>
              <a:ext uri="{FF2B5EF4-FFF2-40B4-BE49-F238E27FC236}">
                <a16:creationId xmlns:a16="http://schemas.microsoft.com/office/drawing/2014/main" id="{B31D6C61-54C7-4DF3-85C6-B8BB72059283}"/>
              </a:ext>
            </a:extLst>
          </p:cNvPr>
          <p:cNvSpPr txBox="1"/>
          <p:nvPr/>
        </p:nvSpPr>
        <p:spPr>
          <a:xfrm>
            <a:off x="5098190" y="5044440"/>
            <a:ext cx="6375353" cy="426720"/>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a:t>
            </a:r>
          </a:p>
        </p:txBody>
      </p:sp>
    </p:spTree>
    <p:extLst>
      <p:ext uri="{BB962C8B-B14F-4D97-AF65-F5344CB8AC3E}">
        <p14:creationId xmlns:p14="http://schemas.microsoft.com/office/powerpoint/2010/main" val="3615218007"/>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1" grpId="0"/>
      <p:bldP spid="13"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C10FE70-85FE-4129-9A87-CC9716C407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555"/>
          <a:stretch/>
        </p:blipFill>
        <p:spPr>
          <a:xfrm>
            <a:off x="0" y="2410150"/>
            <a:ext cx="12192000" cy="4470820"/>
          </a:xfrm>
          <a:prstGeom prst="rect">
            <a:avLst/>
          </a:prstGeom>
        </p:spPr>
      </p:pic>
      <p:sp>
        <p:nvSpPr>
          <p:cNvPr id="18" name="矩形 17">
            <a:extLst>
              <a:ext uri="{FF2B5EF4-FFF2-40B4-BE49-F238E27FC236}">
                <a16:creationId xmlns:a16="http://schemas.microsoft.com/office/drawing/2014/main" id="{4EFAFF7B-E9CC-4BE2-A3D5-CCF9B9E2FF5E}"/>
              </a:ext>
            </a:extLst>
          </p:cNvPr>
          <p:cNvSpPr/>
          <p:nvPr/>
        </p:nvSpPr>
        <p:spPr>
          <a:xfrm>
            <a:off x="776514" y="714829"/>
            <a:ext cx="10638972" cy="5428343"/>
          </a:xfrm>
          <a:prstGeom prst="rect">
            <a:avLst/>
          </a:prstGeom>
          <a:solidFill>
            <a:schemeClr val="bg1"/>
          </a:solidFill>
          <a:ln>
            <a:noFill/>
          </a:ln>
          <a:effectLst>
            <a:outerShdw blurRad="2413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804F0076-B1A6-419F-A5B7-1BF3CE61B3E5}"/>
              </a:ext>
            </a:extLst>
          </p:cNvPr>
          <p:cNvGrpSpPr/>
          <p:nvPr/>
        </p:nvGrpSpPr>
        <p:grpSpPr>
          <a:xfrm>
            <a:off x="951187" y="2001586"/>
            <a:ext cx="3446187" cy="2854829"/>
            <a:chOff x="418683" y="2001586"/>
            <a:chExt cx="3446187" cy="2854829"/>
          </a:xfrm>
        </p:grpSpPr>
        <p:pic>
          <p:nvPicPr>
            <p:cNvPr id="3" name="图片 2">
              <a:extLst>
                <a:ext uri="{FF2B5EF4-FFF2-40B4-BE49-F238E27FC236}">
                  <a16:creationId xmlns:a16="http://schemas.microsoft.com/office/drawing/2014/main" id="{9FA45A7F-2A8D-425C-9D3B-AD5D137DF684}"/>
                </a:ext>
              </a:extLst>
            </p:cNvPr>
            <p:cNvPicPr>
              <a:picLocks noChangeAspect="1"/>
            </p:cNvPicPr>
            <p:nvPr/>
          </p:nvPicPr>
          <p:blipFill rotWithShape="1">
            <a:blip r:embed="rId4">
              <a:extLst>
                <a:ext uri="{28A0092B-C50C-407E-A947-70E740481C1C}">
                  <a14:useLocalDpi xmlns:a14="http://schemas.microsoft.com/office/drawing/2010/main" val="0"/>
                </a:ext>
              </a:extLst>
            </a:blip>
            <a:srcRect r="81308" b="87090"/>
            <a:stretch/>
          </p:blipFill>
          <p:spPr>
            <a:xfrm>
              <a:off x="925026" y="2001586"/>
              <a:ext cx="2433501" cy="1366097"/>
            </a:xfrm>
            <a:prstGeom prst="rect">
              <a:avLst/>
            </a:prstGeom>
          </p:spPr>
        </p:pic>
        <p:grpSp>
          <p:nvGrpSpPr>
            <p:cNvPr id="9" name="组合 8">
              <a:extLst>
                <a:ext uri="{FF2B5EF4-FFF2-40B4-BE49-F238E27FC236}">
                  <a16:creationId xmlns:a16="http://schemas.microsoft.com/office/drawing/2014/main" id="{B3328F6E-F9B7-4A15-B7EC-947384ABACCD}"/>
                </a:ext>
              </a:extLst>
            </p:cNvPr>
            <p:cNvGrpSpPr/>
            <p:nvPr/>
          </p:nvGrpSpPr>
          <p:grpSpPr>
            <a:xfrm>
              <a:off x="418683" y="3295117"/>
              <a:ext cx="3446187" cy="1561298"/>
              <a:chOff x="688119" y="3541490"/>
              <a:chExt cx="3446187" cy="1561298"/>
            </a:xfrm>
          </p:grpSpPr>
          <p:sp>
            <p:nvSpPr>
              <p:cNvPr id="7" name="文本框 6">
                <a:extLst>
                  <a:ext uri="{FF2B5EF4-FFF2-40B4-BE49-F238E27FC236}">
                    <a16:creationId xmlns:a16="http://schemas.microsoft.com/office/drawing/2014/main" id="{4AAC34D5-EC7B-4922-8C74-505B4CF06517}"/>
                  </a:ext>
                </a:extLst>
              </p:cNvPr>
              <p:cNvSpPr txBox="1"/>
              <p:nvPr/>
            </p:nvSpPr>
            <p:spPr>
              <a:xfrm>
                <a:off x="1106764" y="3955871"/>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8" name="文本框 7">
                <a:extLst>
                  <a:ext uri="{FF2B5EF4-FFF2-40B4-BE49-F238E27FC236}">
                    <a16:creationId xmlns:a16="http://schemas.microsoft.com/office/drawing/2014/main" id="{1B1B6D51-20A6-4B39-8728-A34298A14179}"/>
                  </a:ext>
                </a:extLst>
              </p:cNvPr>
              <p:cNvSpPr txBox="1"/>
              <p:nvPr/>
            </p:nvSpPr>
            <p:spPr>
              <a:xfrm>
                <a:off x="688119" y="3541490"/>
                <a:ext cx="3446187"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grpSp>
      <p:grpSp>
        <p:nvGrpSpPr>
          <p:cNvPr id="6" name="组合 5">
            <a:extLst>
              <a:ext uri="{FF2B5EF4-FFF2-40B4-BE49-F238E27FC236}">
                <a16:creationId xmlns:a16="http://schemas.microsoft.com/office/drawing/2014/main" id="{9965AAA7-94D4-45E7-B02D-4B58B948ED09}"/>
              </a:ext>
            </a:extLst>
          </p:cNvPr>
          <p:cNvGrpSpPr/>
          <p:nvPr/>
        </p:nvGrpSpPr>
        <p:grpSpPr>
          <a:xfrm>
            <a:off x="4372907" y="2071874"/>
            <a:ext cx="3446187" cy="2714252"/>
            <a:chOff x="4372907" y="2071874"/>
            <a:chExt cx="3446187" cy="2714252"/>
          </a:xfrm>
        </p:grpSpPr>
        <p:pic>
          <p:nvPicPr>
            <p:cNvPr id="4" name="图片 3">
              <a:extLst>
                <a:ext uri="{FF2B5EF4-FFF2-40B4-BE49-F238E27FC236}">
                  <a16:creationId xmlns:a16="http://schemas.microsoft.com/office/drawing/2014/main" id="{A8DCBBB6-A3D8-4114-A287-1C281C89B088}"/>
                </a:ext>
              </a:extLst>
            </p:cNvPr>
            <p:cNvPicPr>
              <a:picLocks noChangeAspect="1"/>
            </p:cNvPicPr>
            <p:nvPr/>
          </p:nvPicPr>
          <p:blipFill rotWithShape="1">
            <a:blip r:embed="rId4">
              <a:extLst>
                <a:ext uri="{28A0092B-C50C-407E-A947-70E740481C1C}">
                  <a14:useLocalDpi xmlns:a14="http://schemas.microsoft.com/office/drawing/2010/main" val="0"/>
                </a:ext>
              </a:extLst>
            </a:blip>
            <a:srcRect l="76261" t="76191" b="9206"/>
            <a:stretch/>
          </p:blipFill>
          <p:spPr>
            <a:xfrm>
              <a:off x="5011058" y="2071874"/>
              <a:ext cx="2169885" cy="1084943"/>
            </a:xfrm>
            <a:prstGeom prst="rect">
              <a:avLst/>
            </a:prstGeom>
          </p:spPr>
        </p:pic>
        <p:grpSp>
          <p:nvGrpSpPr>
            <p:cNvPr id="10" name="组合 9">
              <a:extLst>
                <a:ext uri="{FF2B5EF4-FFF2-40B4-BE49-F238E27FC236}">
                  <a16:creationId xmlns:a16="http://schemas.microsoft.com/office/drawing/2014/main" id="{AC46BD8B-DBB4-4DDF-8777-C876F125A80E}"/>
                </a:ext>
              </a:extLst>
            </p:cNvPr>
            <p:cNvGrpSpPr/>
            <p:nvPr/>
          </p:nvGrpSpPr>
          <p:grpSpPr>
            <a:xfrm>
              <a:off x="4372907" y="3224828"/>
              <a:ext cx="3446187" cy="1561298"/>
              <a:chOff x="688119" y="3541490"/>
              <a:chExt cx="3446187" cy="1561298"/>
            </a:xfrm>
          </p:grpSpPr>
          <p:sp>
            <p:nvSpPr>
              <p:cNvPr id="11" name="文本框 10">
                <a:extLst>
                  <a:ext uri="{FF2B5EF4-FFF2-40B4-BE49-F238E27FC236}">
                    <a16:creationId xmlns:a16="http://schemas.microsoft.com/office/drawing/2014/main" id="{3832E698-2DE3-4106-ABF8-E3B80C16ECDB}"/>
                  </a:ext>
                </a:extLst>
              </p:cNvPr>
              <p:cNvSpPr txBox="1"/>
              <p:nvPr/>
            </p:nvSpPr>
            <p:spPr>
              <a:xfrm>
                <a:off x="1106764" y="3955871"/>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2" name="文本框 11">
                <a:extLst>
                  <a:ext uri="{FF2B5EF4-FFF2-40B4-BE49-F238E27FC236}">
                    <a16:creationId xmlns:a16="http://schemas.microsoft.com/office/drawing/2014/main" id="{00DB69CC-D67B-4C01-86DD-F209430F2C82}"/>
                  </a:ext>
                </a:extLst>
              </p:cNvPr>
              <p:cNvSpPr txBox="1"/>
              <p:nvPr/>
            </p:nvSpPr>
            <p:spPr>
              <a:xfrm>
                <a:off x="688119" y="3541490"/>
                <a:ext cx="3446187"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grpSp>
      <p:grpSp>
        <p:nvGrpSpPr>
          <p:cNvPr id="16" name="组合 15">
            <a:extLst>
              <a:ext uri="{FF2B5EF4-FFF2-40B4-BE49-F238E27FC236}">
                <a16:creationId xmlns:a16="http://schemas.microsoft.com/office/drawing/2014/main" id="{ED19BDD0-FA12-4AC0-B9EC-0BC5B337E9DD}"/>
              </a:ext>
            </a:extLst>
          </p:cNvPr>
          <p:cNvGrpSpPr/>
          <p:nvPr/>
        </p:nvGrpSpPr>
        <p:grpSpPr>
          <a:xfrm>
            <a:off x="7820992" y="2001586"/>
            <a:ext cx="3446187" cy="2854829"/>
            <a:chOff x="8327131" y="2001586"/>
            <a:chExt cx="3446187" cy="2854829"/>
          </a:xfrm>
        </p:grpSpPr>
        <p:pic>
          <p:nvPicPr>
            <p:cNvPr id="5" name="图片 4">
              <a:extLst>
                <a:ext uri="{FF2B5EF4-FFF2-40B4-BE49-F238E27FC236}">
                  <a16:creationId xmlns:a16="http://schemas.microsoft.com/office/drawing/2014/main" id="{023B4DEC-7929-46B7-B763-01C712EBF6DE}"/>
                </a:ext>
              </a:extLst>
            </p:cNvPr>
            <p:cNvPicPr>
              <a:picLocks noChangeAspect="1"/>
            </p:cNvPicPr>
            <p:nvPr/>
          </p:nvPicPr>
          <p:blipFill rotWithShape="1">
            <a:blip r:embed="rId4">
              <a:extLst>
                <a:ext uri="{28A0092B-C50C-407E-A947-70E740481C1C}">
                  <a14:useLocalDpi xmlns:a14="http://schemas.microsoft.com/office/drawing/2010/main" val="0"/>
                </a:ext>
              </a:extLst>
            </a:blip>
            <a:srcRect r="81308" b="87090"/>
            <a:stretch/>
          </p:blipFill>
          <p:spPr>
            <a:xfrm>
              <a:off x="8833474" y="2001586"/>
              <a:ext cx="2433501" cy="1366097"/>
            </a:xfrm>
            <a:prstGeom prst="rect">
              <a:avLst/>
            </a:prstGeom>
          </p:spPr>
        </p:pic>
        <p:grpSp>
          <p:nvGrpSpPr>
            <p:cNvPr id="13" name="组合 12">
              <a:extLst>
                <a:ext uri="{FF2B5EF4-FFF2-40B4-BE49-F238E27FC236}">
                  <a16:creationId xmlns:a16="http://schemas.microsoft.com/office/drawing/2014/main" id="{440EF8A2-243C-48CA-8F37-533A58B84481}"/>
                </a:ext>
              </a:extLst>
            </p:cNvPr>
            <p:cNvGrpSpPr/>
            <p:nvPr/>
          </p:nvGrpSpPr>
          <p:grpSpPr>
            <a:xfrm>
              <a:off x="8327131" y="3295117"/>
              <a:ext cx="3446187" cy="1561298"/>
              <a:chOff x="688119" y="3541490"/>
              <a:chExt cx="3446187" cy="1561298"/>
            </a:xfrm>
          </p:grpSpPr>
          <p:sp>
            <p:nvSpPr>
              <p:cNvPr id="14" name="文本框 13">
                <a:extLst>
                  <a:ext uri="{FF2B5EF4-FFF2-40B4-BE49-F238E27FC236}">
                    <a16:creationId xmlns:a16="http://schemas.microsoft.com/office/drawing/2014/main" id="{85016E9E-97EB-4D80-8DFD-A6A1C8CA164A}"/>
                  </a:ext>
                </a:extLst>
              </p:cNvPr>
              <p:cNvSpPr txBox="1"/>
              <p:nvPr/>
            </p:nvSpPr>
            <p:spPr>
              <a:xfrm>
                <a:off x="1106764" y="3955871"/>
                <a:ext cx="2608896" cy="1146917"/>
              </a:xfrm>
              <a:prstGeom prst="rect">
                <a:avLst/>
              </a:prstGeom>
              <a:noFill/>
            </p:spPr>
            <p:txBody>
              <a:bodyPr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在此输入内容在此输入内容在此输入内容在此输入内容在此输入内容</a:t>
                </a:r>
              </a:p>
            </p:txBody>
          </p:sp>
          <p:sp>
            <p:nvSpPr>
              <p:cNvPr id="15" name="文本框 14">
                <a:extLst>
                  <a:ext uri="{FF2B5EF4-FFF2-40B4-BE49-F238E27FC236}">
                    <a16:creationId xmlns:a16="http://schemas.microsoft.com/office/drawing/2014/main" id="{11173C06-A43B-4333-88DE-1D7523AC35B2}"/>
                  </a:ext>
                </a:extLst>
              </p:cNvPr>
              <p:cNvSpPr txBox="1"/>
              <p:nvPr/>
            </p:nvSpPr>
            <p:spPr>
              <a:xfrm>
                <a:off x="688119" y="3541490"/>
                <a:ext cx="3446187" cy="523220"/>
              </a:xfrm>
              <a:prstGeom prst="rect">
                <a:avLst/>
              </a:prstGeom>
              <a:noFill/>
            </p:spPr>
            <p:txBody>
              <a:bodyPr wrap="square" rtlCol="0">
                <a:spAutoFit/>
              </a:bodyPr>
              <a:lstStyle/>
              <a:p>
                <a:pPr algn="ctr"/>
                <a:r>
                  <a:rPr lang="zh-CN" altLang="en-US" sz="2800" dirty="0">
                    <a:latin typeface="禹卫书法行书简体&#10;" panose="02000603000000000000" pitchFamily="2" charset="-122"/>
                    <a:ea typeface="禹卫书法行书简体&#10;" panose="02000603000000000000" pitchFamily="2" charset="-122"/>
                  </a:rPr>
                  <a:t>在此输入您的标题</a:t>
                </a:r>
              </a:p>
            </p:txBody>
          </p:sp>
        </p:grpSp>
      </p:grpSp>
    </p:spTree>
    <p:extLst>
      <p:ext uri="{BB962C8B-B14F-4D97-AF65-F5344CB8AC3E}">
        <p14:creationId xmlns:p14="http://schemas.microsoft.com/office/powerpoint/2010/main" val="167800470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750"/>
                                        <p:tgtEl>
                                          <p:spTgt spid="18"/>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9C484B8-672A-40FB-ABD4-28CB423EF36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998" t="50000" r="29998" b="4974"/>
          <a:stretch/>
        </p:blipFill>
        <p:spPr>
          <a:xfrm>
            <a:off x="1068315" y="586159"/>
            <a:ext cx="3367314" cy="5685682"/>
          </a:xfrm>
          <a:prstGeom prst="rect">
            <a:avLst/>
          </a:prstGeom>
          <a:effectLst>
            <a:reflection blurRad="6350" stA="35000" endPos="55000" dir="5400000" sy="-100000" algn="bl" rotWithShape="0"/>
          </a:effectLst>
        </p:spPr>
      </p:pic>
      <p:grpSp>
        <p:nvGrpSpPr>
          <p:cNvPr id="7" name="组合 6">
            <a:extLst>
              <a:ext uri="{FF2B5EF4-FFF2-40B4-BE49-F238E27FC236}">
                <a16:creationId xmlns:a16="http://schemas.microsoft.com/office/drawing/2014/main" id="{57D4AD1F-1369-4F56-9422-020E00BCB87F}"/>
              </a:ext>
            </a:extLst>
          </p:cNvPr>
          <p:cNvGrpSpPr/>
          <p:nvPr/>
        </p:nvGrpSpPr>
        <p:grpSpPr>
          <a:xfrm>
            <a:off x="4621286" y="1222226"/>
            <a:ext cx="6502400" cy="1183925"/>
            <a:chOff x="4621286" y="1222226"/>
            <a:chExt cx="6502400" cy="1183925"/>
          </a:xfrm>
        </p:grpSpPr>
        <p:sp>
          <p:nvSpPr>
            <p:cNvPr id="4" name="文本框 3">
              <a:extLst>
                <a:ext uri="{FF2B5EF4-FFF2-40B4-BE49-F238E27FC236}">
                  <a16:creationId xmlns:a16="http://schemas.microsoft.com/office/drawing/2014/main" id="{8CA21CE5-1B77-4E71-ADAB-D5F1EE39EF4F}"/>
                </a:ext>
              </a:extLst>
            </p:cNvPr>
            <p:cNvSpPr txBox="1"/>
            <p:nvPr/>
          </p:nvSpPr>
          <p:spPr>
            <a:xfrm>
              <a:off x="4621286" y="1619333"/>
              <a:ext cx="6502400" cy="786818"/>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5" name="文本框 4">
              <a:extLst>
                <a:ext uri="{FF2B5EF4-FFF2-40B4-BE49-F238E27FC236}">
                  <a16:creationId xmlns:a16="http://schemas.microsoft.com/office/drawing/2014/main" id="{C25FFF62-F761-4547-A343-A7839331B74B}"/>
                </a:ext>
              </a:extLst>
            </p:cNvPr>
            <p:cNvSpPr txBox="1"/>
            <p:nvPr/>
          </p:nvSpPr>
          <p:spPr>
            <a:xfrm>
              <a:off x="4621286" y="1222226"/>
              <a:ext cx="3446187" cy="523220"/>
            </a:xfrm>
            <a:prstGeom prst="rect">
              <a:avLst/>
            </a:prstGeom>
            <a:noFill/>
          </p:spPr>
          <p:txBody>
            <a:bodyPr wrap="square" rtlCol="0">
              <a:spAutoFit/>
            </a:bodyPr>
            <a:lstStyle/>
            <a:p>
              <a:r>
                <a:rPr lang="zh-CN" altLang="en-US" sz="28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grpSp>
        <p:nvGrpSpPr>
          <p:cNvPr id="8" name="组合 7">
            <a:extLst>
              <a:ext uri="{FF2B5EF4-FFF2-40B4-BE49-F238E27FC236}">
                <a16:creationId xmlns:a16="http://schemas.microsoft.com/office/drawing/2014/main" id="{271D382C-00A7-4609-8DA6-E44B2AAE6200}"/>
              </a:ext>
            </a:extLst>
          </p:cNvPr>
          <p:cNvGrpSpPr/>
          <p:nvPr/>
        </p:nvGrpSpPr>
        <p:grpSpPr>
          <a:xfrm>
            <a:off x="4621286" y="3660626"/>
            <a:ext cx="6502400" cy="1183925"/>
            <a:chOff x="4621286" y="1222226"/>
            <a:chExt cx="6502400" cy="1183925"/>
          </a:xfrm>
        </p:grpSpPr>
        <p:sp>
          <p:nvSpPr>
            <p:cNvPr id="9" name="文本框 8">
              <a:extLst>
                <a:ext uri="{FF2B5EF4-FFF2-40B4-BE49-F238E27FC236}">
                  <a16:creationId xmlns:a16="http://schemas.microsoft.com/office/drawing/2014/main" id="{240E25D1-96FF-4B3B-8890-E9DFC1F0FF42}"/>
                </a:ext>
              </a:extLst>
            </p:cNvPr>
            <p:cNvSpPr txBox="1"/>
            <p:nvPr/>
          </p:nvSpPr>
          <p:spPr>
            <a:xfrm>
              <a:off x="4621286" y="1619333"/>
              <a:ext cx="6502400" cy="786818"/>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10" name="文本框 9">
              <a:extLst>
                <a:ext uri="{FF2B5EF4-FFF2-40B4-BE49-F238E27FC236}">
                  <a16:creationId xmlns:a16="http://schemas.microsoft.com/office/drawing/2014/main" id="{CA39637A-7963-4ADC-9D5E-44E0FF50DFE8}"/>
                </a:ext>
              </a:extLst>
            </p:cNvPr>
            <p:cNvSpPr txBox="1"/>
            <p:nvPr/>
          </p:nvSpPr>
          <p:spPr>
            <a:xfrm>
              <a:off x="4621286" y="1222226"/>
              <a:ext cx="3446187" cy="523220"/>
            </a:xfrm>
            <a:prstGeom prst="rect">
              <a:avLst/>
            </a:prstGeom>
            <a:noFill/>
          </p:spPr>
          <p:txBody>
            <a:bodyPr wrap="square" rtlCol="0">
              <a:spAutoFit/>
            </a:bodyPr>
            <a:lstStyle/>
            <a:p>
              <a:r>
                <a:rPr lang="zh-CN" altLang="en-US" sz="28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spTree>
    <p:extLst>
      <p:ext uri="{BB962C8B-B14F-4D97-AF65-F5344CB8AC3E}">
        <p14:creationId xmlns:p14="http://schemas.microsoft.com/office/powerpoint/2010/main" val="180670940"/>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750"/>
                                        <p:tgtEl>
                                          <p:spTgt spid="7"/>
                                        </p:tgtEl>
                                        <p:attrNameLst>
                                          <p:attrName>ppt_x</p:attrName>
                                        </p:attrNameLst>
                                      </p:cBhvr>
                                      <p:tavLst>
                                        <p:tav tm="0">
                                          <p:val>
                                            <p:strVal val="#ppt_x-#ppt_w*1.125000"/>
                                          </p:val>
                                        </p:tav>
                                        <p:tav tm="100000">
                                          <p:val>
                                            <p:strVal val="#ppt_x"/>
                                          </p:val>
                                        </p:tav>
                                      </p:tavLst>
                                    </p:anim>
                                    <p:animEffect transition="in" filter="wipe(right)">
                                      <p:cBhvr>
                                        <p:cTn id="14" dur="750"/>
                                        <p:tgtEl>
                                          <p:spTgt spid="7"/>
                                        </p:tgtEl>
                                      </p:cBhvr>
                                    </p:animEffect>
                                  </p:childTnLst>
                                </p:cTn>
                              </p:par>
                            </p:childTnLst>
                          </p:cTn>
                        </p:par>
                        <p:par>
                          <p:cTn id="15" fill="hold">
                            <p:stCondLst>
                              <p:cond delay="1750"/>
                            </p:stCondLst>
                            <p:childTnLst>
                              <p:par>
                                <p:cTn id="16" presetID="1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750"/>
                                        <p:tgtEl>
                                          <p:spTgt spid="8"/>
                                        </p:tgtEl>
                                        <p:attrNameLst>
                                          <p:attrName>ppt_x</p:attrName>
                                        </p:attrNameLst>
                                      </p:cBhvr>
                                      <p:tavLst>
                                        <p:tav tm="0">
                                          <p:val>
                                            <p:strVal val="#ppt_x-#ppt_w*1.125000"/>
                                          </p:val>
                                        </p:tav>
                                        <p:tav tm="100000">
                                          <p:val>
                                            <p:strVal val="#ppt_x"/>
                                          </p:val>
                                        </p:tav>
                                      </p:tavLst>
                                    </p:anim>
                                    <p:animEffect transition="in" filter="wipe(right)">
                                      <p:cBhvr>
                                        <p:cTn id="1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93AC22BA-938D-41DF-B287-175DBFDD10C5}"/>
              </a:ext>
            </a:extLst>
          </p:cNvPr>
          <p:cNvSpPr/>
          <p:nvPr/>
        </p:nvSpPr>
        <p:spPr>
          <a:xfrm>
            <a:off x="-2249714" y="446315"/>
            <a:ext cx="5965371" cy="59653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6" name="图片 5">
            <a:extLst>
              <a:ext uri="{FF2B5EF4-FFF2-40B4-BE49-F238E27FC236}">
                <a16:creationId xmlns:a16="http://schemas.microsoft.com/office/drawing/2014/main" id="{EF32A9E8-6DAB-4622-B07C-C20434125A6F}"/>
              </a:ext>
            </a:extLst>
          </p:cNvPr>
          <p:cNvPicPr>
            <a:picLocks noChangeAspect="1"/>
          </p:cNvPicPr>
          <p:nvPr/>
        </p:nvPicPr>
        <p:blipFill rotWithShape="1">
          <a:blip r:embed="rId3">
            <a:extLst>
              <a:ext uri="{28A0092B-C50C-407E-A947-70E740481C1C}">
                <a14:useLocalDpi xmlns:a14="http://schemas.microsoft.com/office/drawing/2010/main" val="0"/>
              </a:ext>
            </a:extLst>
          </a:blip>
          <a:srcRect b="40288"/>
          <a:stretch/>
        </p:blipFill>
        <p:spPr>
          <a:xfrm flipH="1">
            <a:off x="-2" y="446314"/>
            <a:ext cx="10421258" cy="3929725"/>
          </a:xfrm>
          <a:prstGeom prst="rect">
            <a:avLst/>
          </a:prstGeom>
        </p:spPr>
      </p:pic>
      <p:grpSp>
        <p:nvGrpSpPr>
          <p:cNvPr id="7" name="组合 6">
            <a:extLst>
              <a:ext uri="{FF2B5EF4-FFF2-40B4-BE49-F238E27FC236}">
                <a16:creationId xmlns:a16="http://schemas.microsoft.com/office/drawing/2014/main" id="{D9E1FD54-722F-4BF3-88D4-C742DE2AB1A8}"/>
              </a:ext>
            </a:extLst>
          </p:cNvPr>
          <p:cNvGrpSpPr/>
          <p:nvPr/>
        </p:nvGrpSpPr>
        <p:grpSpPr>
          <a:xfrm>
            <a:off x="732971" y="3783727"/>
            <a:ext cx="520861" cy="864116"/>
            <a:chOff x="4815068" y="1542407"/>
            <a:chExt cx="520861" cy="864116"/>
          </a:xfrm>
        </p:grpSpPr>
        <p:pic>
          <p:nvPicPr>
            <p:cNvPr id="8" name="图片 7">
              <a:extLst>
                <a:ext uri="{FF2B5EF4-FFF2-40B4-BE49-F238E27FC236}">
                  <a16:creationId xmlns:a16="http://schemas.microsoft.com/office/drawing/2014/main" id="{1009E5B3-BA9A-4FA4-AB93-0AE6AC6937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6643" y="1542407"/>
              <a:ext cx="509286" cy="864116"/>
            </a:xfrm>
            <a:prstGeom prst="rect">
              <a:avLst/>
            </a:prstGeom>
          </p:spPr>
        </p:pic>
        <p:sp>
          <p:nvSpPr>
            <p:cNvPr id="9" name="文本框 8">
              <a:extLst>
                <a:ext uri="{FF2B5EF4-FFF2-40B4-BE49-F238E27FC236}">
                  <a16:creationId xmlns:a16="http://schemas.microsoft.com/office/drawing/2014/main" id="{30E3569E-00D3-4EF8-943D-18BC7ADB6703}"/>
                </a:ext>
              </a:extLst>
            </p:cNvPr>
            <p:cNvSpPr txBox="1"/>
            <p:nvPr/>
          </p:nvSpPr>
          <p:spPr>
            <a:xfrm>
              <a:off x="4815068" y="1656162"/>
              <a:ext cx="461665" cy="659756"/>
            </a:xfrm>
            <a:prstGeom prst="rect">
              <a:avLst/>
            </a:prstGeom>
            <a:noFill/>
          </p:spPr>
          <p:txBody>
            <a:bodyPr vert="eaVert"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刺绣</a:t>
              </a:r>
            </a:p>
          </p:txBody>
        </p:sp>
      </p:grpSp>
      <p:sp>
        <p:nvSpPr>
          <p:cNvPr id="10" name="文本框 9">
            <a:extLst>
              <a:ext uri="{FF2B5EF4-FFF2-40B4-BE49-F238E27FC236}">
                <a16:creationId xmlns:a16="http://schemas.microsoft.com/office/drawing/2014/main" id="{88850558-183C-4228-BCDD-F448A8E34BDB}"/>
              </a:ext>
            </a:extLst>
          </p:cNvPr>
          <p:cNvSpPr txBox="1"/>
          <p:nvPr/>
        </p:nvSpPr>
        <p:spPr>
          <a:xfrm>
            <a:off x="1265407" y="3740185"/>
            <a:ext cx="904863" cy="2341301"/>
          </a:xfrm>
          <a:prstGeom prst="rect">
            <a:avLst/>
          </a:prstGeom>
          <a:noFill/>
        </p:spPr>
        <p:txBody>
          <a:bodyPr vert="eaVert" wrap="square" rtlCol="0">
            <a:spAutoFit/>
          </a:bodyPr>
          <a:lstStyle/>
          <a:p>
            <a:pPr>
              <a:lnSpc>
                <a:spcPct val="130000"/>
              </a:lnSpc>
            </a:pPr>
            <a:r>
              <a:rPr lang="zh-CN" altLang="en-US" dirty="0">
                <a:latin typeface="华文新魏" panose="02010800040101010101" pitchFamily="2" charset="-122"/>
                <a:ea typeface="华文新魏" panose="02010800040101010101" pitchFamily="2" charset="-122"/>
              </a:rPr>
              <a:t>此模版由小政设计小政致力于设计实用</a:t>
            </a:r>
          </a:p>
        </p:txBody>
      </p:sp>
      <p:grpSp>
        <p:nvGrpSpPr>
          <p:cNvPr id="2" name="组合 1">
            <a:extLst>
              <a:ext uri="{FF2B5EF4-FFF2-40B4-BE49-F238E27FC236}">
                <a16:creationId xmlns:a16="http://schemas.microsoft.com/office/drawing/2014/main" id="{2961D539-B089-4D9B-AD41-C5E8D88E38B3}"/>
              </a:ext>
            </a:extLst>
          </p:cNvPr>
          <p:cNvGrpSpPr/>
          <p:nvPr/>
        </p:nvGrpSpPr>
        <p:grpSpPr>
          <a:xfrm>
            <a:off x="3962297" y="3783727"/>
            <a:ext cx="7191932" cy="1183925"/>
            <a:chOff x="3962297" y="3783727"/>
            <a:chExt cx="7191932" cy="1183925"/>
          </a:xfrm>
        </p:grpSpPr>
        <p:sp>
          <p:nvSpPr>
            <p:cNvPr id="11" name="文本框 10">
              <a:extLst>
                <a:ext uri="{FF2B5EF4-FFF2-40B4-BE49-F238E27FC236}">
                  <a16:creationId xmlns:a16="http://schemas.microsoft.com/office/drawing/2014/main" id="{194FE01E-FAA2-4E13-A984-6CC66B21A365}"/>
                </a:ext>
              </a:extLst>
            </p:cNvPr>
            <p:cNvSpPr txBox="1"/>
            <p:nvPr/>
          </p:nvSpPr>
          <p:spPr>
            <a:xfrm>
              <a:off x="3962297" y="4180834"/>
              <a:ext cx="7191932" cy="786818"/>
            </a:xfrm>
            <a:prstGeom prst="rect">
              <a:avLst/>
            </a:prstGeom>
            <a:noFill/>
          </p:spPr>
          <p:txBody>
            <a:bodyPr wrap="square" rtlCol="0">
              <a:spAutoFit/>
            </a:bodyPr>
            <a:lstStyle/>
            <a:p>
              <a:pPr>
                <a:lnSpc>
                  <a:spcPct val="130000"/>
                </a:lnSpc>
              </a:pPr>
              <a:r>
                <a:rPr lang="zh-CN" altLang="en-US" dirty="0">
                  <a:solidFill>
                    <a:schemeClr val="bg1"/>
                  </a:solidFill>
                  <a:latin typeface="华文新魏" panose="02010800040101010101" pitchFamily="2" charset="-122"/>
                  <a:ea typeface="华文新魏" panose="02010800040101010101" pitchFamily="2" charset="-122"/>
                </a:rPr>
                <a:t>在此输入内容在此输入内容在此输入内容在此输入内容在此输入内容在此输入内容在此输入内容在此输入内容在此输入内容</a:t>
              </a:r>
              <a:endParaRPr lang="zh-CN" altLang="en-US" dirty="0">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406DB813-CBE9-482B-B13F-4571671126AA}"/>
                </a:ext>
              </a:extLst>
            </p:cNvPr>
            <p:cNvSpPr txBox="1"/>
            <p:nvPr/>
          </p:nvSpPr>
          <p:spPr>
            <a:xfrm>
              <a:off x="3962297" y="3783727"/>
              <a:ext cx="3446187" cy="523220"/>
            </a:xfrm>
            <a:prstGeom prst="rect">
              <a:avLst/>
            </a:prstGeom>
            <a:noFill/>
          </p:spPr>
          <p:txBody>
            <a:bodyPr wrap="square" rtlCol="0">
              <a:spAutoFit/>
            </a:bodyPr>
            <a:lstStyle/>
            <a:p>
              <a:r>
                <a:rPr lang="zh-CN" altLang="en-US" sz="2800" dirty="0">
                  <a:solidFill>
                    <a:schemeClr val="bg1"/>
                  </a:solidFill>
                  <a:latin typeface="禹卫书法行书简体&#10;" panose="02000603000000000000" pitchFamily="2" charset="-122"/>
                  <a:ea typeface="禹卫书法行书简体&#10;" panose="02000603000000000000" pitchFamily="2" charset="-122"/>
                </a:rPr>
                <a:t>在此输入您的标题</a:t>
              </a:r>
            </a:p>
          </p:txBody>
        </p:sp>
      </p:grpSp>
    </p:spTree>
    <p:extLst>
      <p:ext uri="{BB962C8B-B14F-4D97-AF65-F5344CB8AC3E}">
        <p14:creationId xmlns:p14="http://schemas.microsoft.com/office/powerpoint/2010/main" val="12038279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149" y="1179156"/>
            <a:ext cx="2603703" cy="2590800"/>
          </a:xfrm>
          <a:prstGeom prst="rect">
            <a:avLst/>
          </a:prstGeom>
        </p:spPr>
      </p:pic>
      <p:sp>
        <p:nvSpPr>
          <p:cNvPr id="9" name="文本框 8"/>
          <p:cNvSpPr txBox="1"/>
          <p:nvPr/>
        </p:nvSpPr>
        <p:spPr>
          <a:xfrm>
            <a:off x="4642778" y="3937596"/>
            <a:ext cx="2906445" cy="646331"/>
          </a:xfrm>
          <a:prstGeom prst="rect">
            <a:avLst/>
          </a:prstGeom>
          <a:noFill/>
        </p:spPr>
        <p:txBody>
          <a:bodyPr wrap="square" rtlCol="0">
            <a:spAutoFit/>
          </a:bodyPr>
          <a:lstStyle>
            <a:defPPr>
              <a:defRPr lang="zh-CN"/>
            </a:defPPr>
            <a:lvl1pPr algn="ctr">
              <a:defRPr sz="9600">
                <a:solidFill>
                  <a:schemeClr val="bg1"/>
                </a:solidFill>
                <a:latin typeface="禹卫书法行书简体&#10;" panose="02000603000000000000" pitchFamily="2" charset="-122"/>
                <a:ea typeface="禹卫书法行书简体&#10;" panose="02000603000000000000" pitchFamily="2"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60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rPr>
              <a:t>第二部分</a:t>
            </a:r>
          </a:p>
        </p:txBody>
      </p:sp>
      <p:sp>
        <p:nvSpPr>
          <p:cNvPr id="32" name="文本框 31"/>
          <p:cNvSpPr txBox="1"/>
          <p:nvPr/>
        </p:nvSpPr>
        <p:spPr>
          <a:xfrm>
            <a:off x="3101386" y="4577389"/>
            <a:ext cx="5989228"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400" b="0" i="0" u="none" strike="noStrike" kern="0" cap="none" spc="600" normalizeH="0" baseline="0" noProof="0" dirty="0">
                <a:ln>
                  <a:noFill/>
                </a:ln>
                <a:solidFill>
                  <a:schemeClr val="bg1"/>
                </a:solidFill>
                <a:effectLst/>
                <a:uLnTx/>
                <a:uFillTx/>
                <a:latin typeface="禹卫书法行书简体&#10;" panose="02000603000000000000" pitchFamily="2" charset="-122"/>
                <a:ea typeface="禹卫书法行书简体&#10;" panose="02000603000000000000" pitchFamily="2" charset="-122"/>
              </a:rPr>
              <a:t>请在此输入您的标题</a:t>
            </a:r>
          </a:p>
        </p:txBody>
      </p:sp>
      <p:sp>
        <p:nvSpPr>
          <p:cNvPr id="12" name="文本框 11"/>
          <p:cNvSpPr txBox="1"/>
          <p:nvPr/>
        </p:nvSpPr>
        <p:spPr>
          <a:xfrm>
            <a:off x="4302589" y="5340291"/>
            <a:ext cx="3586823"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300" normalizeH="0" baseline="0" noProof="0" dirty="0">
                <a:ln>
                  <a:noFill/>
                </a:ln>
                <a:solidFill>
                  <a:schemeClr val="bg1"/>
                </a:solidFill>
                <a:effectLst/>
                <a:uLnTx/>
                <a:uFillTx/>
                <a:latin typeface="Impact" panose="020B0806030902050204" pitchFamily="34" charset="0"/>
              </a:rPr>
              <a:t>Please Input Your Title Here</a:t>
            </a:r>
          </a:p>
        </p:txBody>
      </p: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3660" y="1950081"/>
            <a:ext cx="1651503" cy="524475"/>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1447" y="2998300"/>
            <a:ext cx="1308523" cy="415553"/>
          </a:xfrm>
          <a:prstGeom prst="rect">
            <a:avLst/>
          </a:prstGeom>
        </p:spPr>
      </p:pic>
    </p:spTree>
    <p:extLst>
      <p:ext uri="{BB962C8B-B14F-4D97-AF65-F5344CB8AC3E}">
        <p14:creationId xmlns:p14="http://schemas.microsoft.com/office/powerpoint/2010/main" val="284626605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decel="72000"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ppt_x"/>
                                          </p:val>
                                        </p:tav>
                                        <p:tav tm="100000">
                                          <p:val>
                                            <p:strVal val="#ppt_x"/>
                                          </p:val>
                                        </p:tav>
                                      </p:tavLst>
                                    </p:anim>
                                    <p:anim calcmode="lin" valueType="num">
                                      <p:cBhvr additive="base">
                                        <p:cTn id="14" dur="75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725"/>
                            </p:stCondLst>
                            <p:childTnLst>
                              <p:par>
                                <p:cTn id="16" presetID="2" presetClass="entr" presetSubtype="4" decel="72000" fill="hold" grpId="0" nodeType="afterEffect">
                                  <p:stCondLst>
                                    <p:cond delay="0"/>
                                  </p:stCondLst>
                                  <p:iterate type="lt">
                                    <p:tmPct val="10000"/>
                                  </p:iterate>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750" fill="hold"/>
                                        <p:tgtEl>
                                          <p:spTgt spid="32"/>
                                        </p:tgtEl>
                                        <p:attrNameLst>
                                          <p:attrName>ppt_x</p:attrName>
                                        </p:attrNameLst>
                                      </p:cBhvr>
                                      <p:tavLst>
                                        <p:tav tm="0">
                                          <p:val>
                                            <p:strVal val="#ppt_x"/>
                                          </p:val>
                                        </p:tav>
                                        <p:tav tm="100000">
                                          <p:val>
                                            <p:strVal val="#ppt_x"/>
                                          </p:val>
                                        </p:tav>
                                      </p:tavLst>
                                    </p:anim>
                                    <p:anim calcmode="lin" valueType="num">
                                      <p:cBhvr additive="base">
                                        <p:cTn id="19" dur="750" fill="hold"/>
                                        <p:tgtEl>
                                          <p:spTgt spid="32"/>
                                        </p:tgtEl>
                                        <p:attrNameLst>
                                          <p:attrName>ppt_y</p:attrName>
                                        </p:attrNameLst>
                                      </p:cBhvr>
                                      <p:tavLst>
                                        <p:tav tm="0">
                                          <p:val>
                                            <p:strVal val="1+#ppt_h/2"/>
                                          </p:val>
                                        </p:tav>
                                        <p:tav tm="100000">
                                          <p:val>
                                            <p:strVal val="#ppt_y"/>
                                          </p:val>
                                        </p:tav>
                                      </p:tavLst>
                                    </p:anim>
                                  </p:childTnLst>
                                </p:cTn>
                              </p:par>
                            </p:childTnLst>
                          </p:cTn>
                        </p:par>
                        <p:par>
                          <p:cTn id="20" fill="hold">
                            <p:stCondLst>
                              <p:cond delay="3075"/>
                            </p:stCondLst>
                            <p:childTnLst>
                              <p:par>
                                <p:cTn id="21" presetID="2" presetClass="entr" presetSubtype="4" decel="7200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555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6050"/>
                            </p:stCondLst>
                            <p:childTnLst>
                              <p:par>
                                <p:cTn id="30" presetID="10" presetClass="entr" presetSubtype="0"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2"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2EDAB4A-F572-49C3-B54C-3EF67C5037F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qbRUs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6ptFS3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6ptFSyzbRb1GMgAASUYAABcAAAAAAAAAAAAAAAAALQMAAHVuaXZlcnNhbC91bml2ZXJzYWwucG5nUEsBAgAAFAACAAgA6ptFS3yF9/FeAAAAagAAABsAAAAAAAAAAQAAAAAAqDUAAHVuaXZlcnNhbC91bml2ZXJzYWwucG5nLnhtbFBLBQYAAAAAAwADANAAAAA/NgAAAAA="/>
  <p:tag name="ISPRING_PRESENTATION_TITLE" val="古典刺绣通用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990</Words>
  <Application>Microsoft Office PowerPoint</Application>
  <PresentationFormat>宽屏</PresentationFormat>
  <Paragraphs>124</Paragraphs>
  <Slides>22</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VNI-HLThuphap</vt:lpstr>
      <vt:lpstr>等线 Light</vt:lpstr>
      <vt:lpstr>华文新魏</vt:lpstr>
      <vt:lpstr>禹卫书法行书简体
</vt:lpstr>
      <vt:lpstr>Arial</vt:lpstr>
      <vt:lpstr>Impact</vt:lpstr>
      <vt:lpstr>Wingdings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古典刺绣通用ppt模板</dc:title>
  <dc:creator>Administrator</dc:creator>
  <cp:lastModifiedBy>Administrator</cp:lastModifiedBy>
  <cp:revision>108</cp:revision>
  <dcterms:created xsi:type="dcterms:W3CDTF">2018-08-20T12:06:30Z</dcterms:created>
  <dcterms:modified xsi:type="dcterms:W3CDTF">2018-08-29T06:37:58Z</dcterms:modified>
</cp:coreProperties>
</file>