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57" r:id="rId3"/>
    <p:sldId id="258" r:id="rId4"/>
    <p:sldId id="362" r:id="rId5"/>
    <p:sldId id="266" r:id="rId6"/>
    <p:sldId id="303" r:id="rId7"/>
    <p:sldId id="305" r:id="rId8"/>
    <p:sldId id="345" r:id="rId9"/>
    <p:sldId id="342" r:id="rId10"/>
    <p:sldId id="256" r:id="rId11"/>
    <p:sldId id="374" r:id="rId12"/>
    <p:sldId id="380" r:id="rId13"/>
    <p:sldId id="357" r:id="rId14"/>
    <p:sldId id="359" r:id="rId15"/>
    <p:sldId id="260" r:id="rId16"/>
    <p:sldId id="353" r:id="rId17"/>
    <p:sldId id="650" r:id="rId18"/>
    <p:sldId id="651" r:id="rId19"/>
    <p:sldId id="653" r:id="rId20"/>
    <p:sldId id="427" r:id="rId21"/>
    <p:sldId id="261" r:id="rId22"/>
    <p:sldId id="360" r:id="rId23"/>
    <p:sldId id="378" r:id="rId24"/>
    <p:sldId id="371" r:id="rId25"/>
    <p:sldId id="692" r:id="rId26"/>
    <p:sldId id="69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C8CE"/>
    <a:srgbClr val="CBAA67"/>
    <a:srgbClr val="F5ED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74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E0721-D4C4-4A8A-81B8-3A0FEAA9F1B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531CF-A4C4-4B4A-8D99-1A425E4362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54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82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36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80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83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082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273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65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70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06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167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12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61EF7-1259-4E12-8345-AD961F90E8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93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418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09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384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726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22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57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59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80D0E4-30A9-49BB-BCEB-1DF1D8630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F802CC5-B48F-4B89-AB77-BAD33C4688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679339-6F7E-4B84-B5E3-BEC54A674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83E622-786A-451A-A49F-C806CFD8B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B4FFF15-307E-4B47-BB29-DF60BEE22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6A1083-0664-47F4-AD06-F2C7F4CC2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ADEAEF-0F58-4E19-A489-08C88A40F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21280A-BF35-4CD5-8155-11539ED55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A6A147-BBAA-4F3E-A82E-E5E406E7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C23F44-1F91-4E98-9A84-F0F6A23C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38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2C495E8-7FDA-4F1D-915C-28228274C4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20ECF8-6081-46CB-BBD8-909419A6A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8AC7CF6-0F6C-4114-A3B5-BF9CCC7FA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8904C2-EE53-4238-9C72-1BF7649D1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DCC984-2554-4678-BED6-ADC2C4974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456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"/>
            <a:ext cx="12191999" cy="37241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81793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3324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30381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040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951912" y="1034031"/>
            <a:ext cx="4344379" cy="4786905"/>
          </a:xfrm>
          <a:custGeom>
            <a:avLst/>
            <a:gdLst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900900 h 4786905"/>
              <a:gd name="connsiteX3" fmla="*/ 2589152 w 7804115"/>
              <a:gd name="connsiteY3" fmla="*/ 3922330 h 4786905"/>
              <a:gd name="connsiteX4" fmla="*/ 0 w 7804115"/>
              <a:gd name="connsiteY4" fmla="*/ 3922330 h 4786905"/>
              <a:gd name="connsiteX5" fmla="*/ 0 w 7804115"/>
              <a:gd name="connsiteY5" fmla="*/ 900900 h 4786905"/>
              <a:gd name="connsiteX6" fmla="*/ 36326 w 7804115"/>
              <a:gd name="connsiteY6" fmla="*/ 864574 h 4786905"/>
              <a:gd name="connsiteX7" fmla="*/ 3459736 w 7804115"/>
              <a:gd name="connsiteY7" fmla="*/ 0 h 4786905"/>
              <a:gd name="connsiteX8" fmla="*/ 7786607 w 7804115"/>
              <a:gd name="connsiteY8" fmla="*/ 0 h 4786905"/>
              <a:gd name="connsiteX9" fmla="*/ 7804115 w 7804115"/>
              <a:gd name="connsiteY9" fmla="*/ 17508 h 4786905"/>
              <a:gd name="connsiteX10" fmla="*/ 7804115 w 7804115"/>
              <a:gd name="connsiteY10" fmla="*/ 4769397 h 4786905"/>
              <a:gd name="connsiteX11" fmla="*/ 7786607 w 7804115"/>
              <a:gd name="connsiteY11" fmla="*/ 4786905 h 4786905"/>
              <a:gd name="connsiteX12" fmla="*/ 3459736 w 7804115"/>
              <a:gd name="connsiteY12" fmla="*/ 4786905 h 4786905"/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3922330 h 4786905"/>
              <a:gd name="connsiteX3" fmla="*/ 0 w 7804115"/>
              <a:gd name="connsiteY3" fmla="*/ 3922330 h 4786905"/>
              <a:gd name="connsiteX4" fmla="*/ 0 w 7804115"/>
              <a:gd name="connsiteY4" fmla="*/ 900900 h 4786905"/>
              <a:gd name="connsiteX5" fmla="*/ 36326 w 7804115"/>
              <a:gd name="connsiteY5" fmla="*/ 864574 h 4786905"/>
              <a:gd name="connsiteX6" fmla="*/ 3459736 w 7804115"/>
              <a:gd name="connsiteY6" fmla="*/ 0 h 4786905"/>
              <a:gd name="connsiteX7" fmla="*/ 7786607 w 7804115"/>
              <a:gd name="connsiteY7" fmla="*/ 0 h 4786905"/>
              <a:gd name="connsiteX8" fmla="*/ 7804115 w 7804115"/>
              <a:gd name="connsiteY8" fmla="*/ 17508 h 4786905"/>
              <a:gd name="connsiteX9" fmla="*/ 7804115 w 7804115"/>
              <a:gd name="connsiteY9" fmla="*/ 4769397 h 4786905"/>
              <a:gd name="connsiteX10" fmla="*/ 7786607 w 7804115"/>
              <a:gd name="connsiteY10" fmla="*/ 4786905 h 4786905"/>
              <a:gd name="connsiteX11" fmla="*/ 3459736 w 7804115"/>
              <a:gd name="connsiteY11" fmla="*/ 4786905 h 4786905"/>
              <a:gd name="connsiteX12" fmla="*/ 3459736 w 7804115"/>
              <a:gd name="connsiteY12" fmla="*/ 0 h 4786905"/>
              <a:gd name="connsiteX0" fmla="*/ 36326 w 7804115"/>
              <a:gd name="connsiteY0" fmla="*/ 864574 h 4786905"/>
              <a:gd name="connsiteX1" fmla="*/ 2589152 w 7804115"/>
              <a:gd name="connsiteY1" fmla="*/ 3922330 h 4786905"/>
              <a:gd name="connsiteX2" fmla="*/ 0 w 7804115"/>
              <a:gd name="connsiteY2" fmla="*/ 3922330 h 4786905"/>
              <a:gd name="connsiteX3" fmla="*/ 0 w 7804115"/>
              <a:gd name="connsiteY3" fmla="*/ 900900 h 4786905"/>
              <a:gd name="connsiteX4" fmla="*/ 36326 w 7804115"/>
              <a:gd name="connsiteY4" fmla="*/ 864574 h 4786905"/>
              <a:gd name="connsiteX5" fmla="*/ 3459736 w 7804115"/>
              <a:gd name="connsiteY5" fmla="*/ 0 h 4786905"/>
              <a:gd name="connsiteX6" fmla="*/ 7786607 w 7804115"/>
              <a:gd name="connsiteY6" fmla="*/ 0 h 4786905"/>
              <a:gd name="connsiteX7" fmla="*/ 7804115 w 7804115"/>
              <a:gd name="connsiteY7" fmla="*/ 17508 h 4786905"/>
              <a:gd name="connsiteX8" fmla="*/ 7804115 w 7804115"/>
              <a:gd name="connsiteY8" fmla="*/ 4769397 h 4786905"/>
              <a:gd name="connsiteX9" fmla="*/ 7786607 w 7804115"/>
              <a:gd name="connsiteY9" fmla="*/ 4786905 h 4786905"/>
              <a:gd name="connsiteX10" fmla="*/ 3459736 w 7804115"/>
              <a:gd name="connsiteY10" fmla="*/ 4786905 h 4786905"/>
              <a:gd name="connsiteX11" fmla="*/ 3459736 w 7804115"/>
              <a:gd name="connsiteY11" fmla="*/ 0 h 4786905"/>
              <a:gd name="connsiteX0" fmla="*/ 36326 w 7804115"/>
              <a:gd name="connsiteY0" fmla="*/ 864574 h 4786905"/>
              <a:gd name="connsiteX1" fmla="*/ 0 w 7804115"/>
              <a:gd name="connsiteY1" fmla="*/ 3922330 h 4786905"/>
              <a:gd name="connsiteX2" fmla="*/ 0 w 7804115"/>
              <a:gd name="connsiteY2" fmla="*/ 900900 h 4786905"/>
              <a:gd name="connsiteX3" fmla="*/ 36326 w 7804115"/>
              <a:gd name="connsiteY3" fmla="*/ 864574 h 4786905"/>
              <a:gd name="connsiteX4" fmla="*/ 3459736 w 7804115"/>
              <a:gd name="connsiteY4" fmla="*/ 0 h 4786905"/>
              <a:gd name="connsiteX5" fmla="*/ 7786607 w 7804115"/>
              <a:gd name="connsiteY5" fmla="*/ 0 h 4786905"/>
              <a:gd name="connsiteX6" fmla="*/ 7804115 w 7804115"/>
              <a:gd name="connsiteY6" fmla="*/ 17508 h 4786905"/>
              <a:gd name="connsiteX7" fmla="*/ 7804115 w 7804115"/>
              <a:gd name="connsiteY7" fmla="*/ 4769397 h 4786905"/>
              <a:gd name="connsiteX8" fmla="*/ 7786607 w 7804115"/>
              <a:gd name="connsiteY8" fmla="*/ 4786905 h 4786905"/>
              <a:gd name="connsiteX9" fmla="*/ 3459736 w 7804115"/>
              <a:gd name="connsiteY9" fmla="*/ 4786905 h 4786905"/>
              <a:gd name="connsiteX10" fmla="*/ 3459736 w 7804115"/>
              <a:gd name="connsiteY10" fmla="*/ 0 h 4786905"/>
              <a:gd name="connsiteX0" fmla="*/ 36326 w 7804115"/>
              <a:gd name="connsiteY0" fmla="*/ 864574 h 4786905"/>
              <a:gd name="connsiteX1" fmla="*/ 0 w 7804115"/>
              <a:gd name="connsiteY1" fmla="*/ 900900 h 4786905"/>
              <a:gd name="connsiteX2" fmla="*/ 36326 w 7804115"/>
              <a:gd name="connsiteY2" fmla="*/ 864574 h 4786905"/>
              <a:gd name="connsiteX3" fmla="*/ 3459736 w 7804115"/>
              <a:gd name="connsiteY3" fmla="*/ 0 h 4786905"/>
              <a:gd name="connsiteX4" fmla="*/ 7786607 w 7804115"/>
              <a:gd name="connsiteY4" fmla="*/ 0 h 4786905"/>
              <a:gd name="connsiteX5" fmla="*/ 7804115 w 7804115"/>
              <a:gd name="connsiteY5" fmla="*/ 17508 h 4786905"/>
              <a:gd name="connsiteX6" fmla="*/ 7804115 w 7804115"/>
              <a:gd name="connsiteY6" fmla="*/ 4769397 h 4786905"/>
              <a:gd name="connsiteX7" fmla="*/ 7786607 w 7804115"/>
              <a:gd name="connsiteY7" fmla="*/ 4786905 h 4786905"/>
              <a:gd name="connsiteX8" fmla="*/ 3459736 w 7804115"/>
              <a:gd name="connsiteY8" fmla="*/ 4786905 h 4786905"/>
              <a:gd name="connsiteX9" fmla="*/ 3459736 w 7804115"/>
              <a:gd name="connsiteY9" fmla="*/ 0 h 4786905"/>
              <a:gd name="connsiteX0" fmla="*/ 0 w 4344379"/>
              <a:gd name="connsiteY0" fmla="*/ 0 h 4786905"/>
              <a:gd name="connsiteX1" fmla="*/ 4326871 w 4344379"/>
              <a:gd name="connsiteY1" fmla="*/ 0 h 4786905"/>
              <a:gd name="connsiteX2" fmla="*/ 4344379 w 4344379"/>
              <a:gd name="connsiteY2" fmla="*/ 17508 h 4786905"/>
              <a:gd name="connsiteX3" fmla="*/ 4344379 w 4344379"/>
              <a:gd name="connsiteY3" fmla="*/ 4769397 h 4786905"/>
              <a:gd name="connsiteX4" fmla="*/ 4326871 w 4344379"/>
              <a:gd name="connsiteY4" fmla="*/ 4786905 h 4786905"/>
              <a:gd name="connsiteX5" fmla="*/ 0 w 4344379"/>
              <a:gd name="connsiteY5" fmla="*/ 4786905 h 4786905"/>
              <a:gd name="connsiteX6" fmla="*/ 0 w 4344379"/>
              <a:gd name="connsiteY6" fmla="*/ 0 h 478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4379" h="4786905">
                <a:moveTo>
                  <a:pt x="0" y="0"/>
                </a:moveTo>
                <a:lnTo>
                  <a:pt x="4326871" y="0"/>
                </a:lnTo>
                <a:cubicBezTo>
                  <a:pt x="4336540" y="0"/>
                  <a:pt x="4344379" y="7839"/>
                  <a:pt x="4344379" y="17508"/>
                </a:cubicBezTo>
                <a:lnTo>
                  <a:pt x="4344379" y="4769397"/>
                </a:lnTo>
                <a:cubicBezTo>
                  <a:pt x="4344379" y="4779066"/>
                  <a:pt x="4336540" y="4786905"/>
                  <a:pt x="4326871" y="4786905"/>
                </a:cubicBezTo>
                <a:lnTo>
                  <a:pt x="0" y="4786905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06936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1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52673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193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8_Intro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DADA50CA-481C-4DF2-A1FB-21C46C9422E4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3746500" y="1"/>
            <a:ext cx="8445500" cy="6857999"/>
          </a:xfrm>
          <a:custGeom>
            <a:avLst/>
            <a:gdLst>
              <a:gd name="connsiteX0" fmla="*/ 0 w 12668250"/>
              <a:gd name="connsiteY0" fmla="*/ 0 h 10286999"/>
              <a:gd name="connsiteX1" fmla="*/ 12668250 w 12668250"/>
              <a:gd name="connsiteY1" fmla="*/ 0 h 10286999"/>
              <a:gd name="connsiteX2" fmla="*/ 12668250 w 12668250"/>
              <a:gd name="connsiteY2" fmla="*/ 10286999 h 10286999"/>
              <a:gd name="connsiteX3" fmla="*/ 0 w 12668250"/>
              <a:gd name="connsiteY3" fmla="*/ 10286999 h 10286999"/>
              <a:gd name="connsiteX4" fmla="*/ 0 w 12668250"/>
              <a:gd name="connsiteY4" fmla="*/ 8158592 h 10286999"/>
              <a:gd name="connsiteX5" fmla="*/ 1137727 w 12668250"/>
              <a:gd name="connsiteY5" fmla="*/ 8158592 h 10286999"/>
              <a:gd name="connsiteX6" fmla="*/ 1137727 w 12668250"/>
              <a:gd name="connsiteY6" fmla="*/ 2433205 h 10286999"/>
              <a:gd name="connsiteX7" fmla="*/ 0 w 12668250"/>
              <a:gd name="connsiteY7" fmla="*/ 2433205 h 1028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68250" h="10286999">
                <a:moveTo>
                  <a:pt x="0" y="0"/>
                </a:moveTo>
                <a:lnTo>
                  <a:pt x="12668250" y="0"/>
                </a:lnTo>
                <a:lnTo>
                  <a:pt x="12668250" y="10286999"/>
                </a:lnTo>
                <a:lnTo>
                  <a:pt x="0" y="10286999"/>
                </a:lnTo>
                <a:lnTo>
                  <a:pt x="0" y="8158592"/>
                </a:lnTo>
                <a:lnTo>
                  <a:pt x="1137727" y="8158592"/>
                </a:lnTo>
                <a:lnTo>
                  <a:pt x="1137727" y="2433205"/>
                </a:lnTo>
                <a:lnTo>
                  <a:pt x="0" y="24332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95AC9FD-D6C8-456C-86B1-6E9077033018}"/>
              </a:ext>
            </a:extLst>
          </p:cNvPr>
          <p:cNvSpPr/>
          <p:nvPr userDrawn="1"/>
        </p:nvSpPr>
        <p:spPr>
          <a:xfrm>
            <a:off x="854415" y="1622138"/>
            <a:ext cx="3650570" cy="3816925"/>
          </a:xfrm>
          <a:prstGeom prst="rect">
            <a:avLst/>
          </a:prstGeom>
          <a:solidFill>
            <a:schemeClr val="bg1"/>
          </a:solidFill>
          <a:ln w="254000" cap="sq">
            <a:noFill/>
            <a:miter lim="800000"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xmlns="" id="{F05DDDC8-2356-4D0F-A27C-2615B327B3E7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057323" y="2600342"/>
            <a:ext cx="1031874" cy="930258"/>
          </a:xfrm>
          <a:custGeom>
            <a:avLst/>
            <a:gdLst>
              <a:gd name="connsiteX0" fmla="*/ 0 w 2095500"/>
              <a:gd name="connsiteY0" fmla="*/ 0 h 1889141"/>
              <a:gd name="connsiteX1" fmla="*/ 2095500 w 2095500"/>
              <a:gd name="connsiteY1" fmla="*/ 0 h 1889141"/>
              <a:gd name="connsiteX2" fmla="*/ 2095500 w 2095500"/>
              <a:gd name="connsiteY2" fmla="*/ 1889141 h 1889141"/>
              <a:gd name="connsiteX3" fmla="*/ 0 w 2095500"/>
              <a:gd name="connsiteY3" fmla="*/ 1889141 h 18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0" h="1889141">
                <a:moveTo>
                  <a:pt x="0" y="0"/>
                </a:moveTo>
                <a:lnTo>
                  <a:pt x="2095500" y="0"/>
                </a:lnTo>
                <a:lnTo>
                  <a:pt x="2095500" y="1889141"/>
                </a:lnTo>
                <a:lnTo>
                  <a:pt x="0" y="18891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FE857A4A-0CF1-4282-B72E-3C2C9A710BD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057322" y="3701008"/>
            <a:ext cx="1031874" cy="930258"/>
          </a:xfrm>
          <a:custGeom>
            <a:avLst/>
            <a:gdLst>
              <a:gd name="connsiteX0" fmla="*/ 0 w 2095500"/>
              <a:gd name="connsiteY0" fmla="*/ 0 h 1889141"/>
              <a:gd name="connsiteX1" fmla="*/ 2095500 w 2095500"/>
              <a:gd name="connsiteY1" fmla="*/ 0 h 1889141"/>
              <a:gd name="connsiteX2" fmla="*/ 2095500 w 2095500"/>
              <a:gd name="connsiteY2" fmla="*/ 1889141 h 1889141"/>
              <a:gd name="connsiteX3" fmla="*/ 0 w 2095500"/>
              <a:gd name="connsiteY3" fmla="*/ 1889141 h 18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0" h="1889141">
                <a:moveTo>
                  <a:pt x="0" y="0"/>
                </a:moveTo>
                <a:lnTo>
                  <a:pt x="2095500" y="0"/>
                </a:lnTo>
                <a:lnTo>
                  <a:pt x="2095500" y="1889141"/>
                </a:lnTo>
                <a:lnTo>
                  <a:pt x="0" y="18891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89059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CC13342-4D58-43F6-900F-A045B594D15C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1" y="1"/>
            <a:ext cx="5778499" cy="6857999"/>
          </a:xfrm>
          <a:custGeom>
            <a:avLst/>
            <a:gdLst>
              <a:gd name="connsiteX0" fmla="*/ 0 w 8667749"/>
              <a:gd name="connsiteY0" fmla="*/ 0 h 10286999"/>
              <a:gd name="connsiteX1" fmla="*/ 8667749 w 8667749"/>
              <a:gd name="connsiteY1" fmla="*/ 0 h 10286999"/>
              <a:gd name="connsiteX2" fmla="*/ 8667749 w 8667749"/>
              <a:gd name="connsiteY2" fmla="*/ 2395106 h 10286999"/>
              <a:gd name="connsiteX3" fmla="*/ 6996623 w 8667749"/>
              <a:gd name="connsiteY3" fmla="*/ 2395106 h 10286999"/>
              <a:gd name="connsiteX4" fmla="*/ 6996623 w 8667749"/>
              <a:gd name="connsiteY4" fmla="*/ 8120493 h 10286999"/>
              <a:gd name="connsiteX5" fmla="*/ 8667749 w 8667749"/>
              <a:gd name="connsiteY5" fmla="*/ 8120493 h 10286999"/>
              <a:gd name="connsiteX6" fmla="*/ 8667749 w 8667749"/>
              <a:gd name="connsiteY6" fmla="*/ 10286999 h 10286999"/>
              <a:gd name="connsiteX7" fmla="*/ 0 w 8667749"/>
              <a:gd name="connsiteY7" fmla="*/ 10286999 h 1028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67749" h="10286999">
                <a:moveTo>
                  <a:pt x="0" y="0"/>
                </a:moveTo>
                <a:lnTo>
                  <a:pt x="8667749" y="0"/>
                </a:lnTo>
                <a:lnTo>
                  <a:pt x="8667749" y="2395106"/>
                </a:lnTo>
                <a:lnTo>
                  <a:pt x="6996623" y="2395106"/>
                </a:lnTo>
                <a:lnTo>
                  <a:pt x="6996623" y="8120493"/>
                </a:lnTo>
                <a:lnTo>
                  <a:pt x="8667749" y="8120493"/>
                </a:lnTo>
                <a:lnTo>
                  <a:pt x="8667749" y="10286999"/>
                </a:lnTo>
                <a:lnTo>
                  <a:pt x="0" y="10286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5E9220B-B9E8-4A98-BF8D-8A7949BBF498}"/>
              </a:ext>
            </a:extLst>
          </p:cNvPr>
          <p:cNvSpPr/>
          <p:nvPr userDrawn="1"/>
        </p:nvSpPr>
        <p:spPr>
          <a:xfrm>
            <a:off x="4664415" y="1596737"/>
            <a:ext cx="6651285" cy="3816925"/>
          </a:xfrm>
          <a:prstGeom prst="rect">
            <a:avLst/>
          </a:prstGeom>
          <a:solidFill>
            <a:schemeClr val="bg1"/>
          </a:solidFill>
          <a:ln w="254000" cap="sq">
            <a:noFill/>
            <a:miter lim="800000"/>
          </a:ln>
          <a:effectLst>
            <a:outerShdw blurRad="609600" dist="1524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BAF40585-B37C-4663-B7F3-A8AE5C93A324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5158291" y="3628737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xmlns="" id="{F6EEA5D1-194F-49C2-BE4D-244A6CBD520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6156477" y="3628737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xmlns="" id="{33457B4A-BD21-42CC-9346-027D15D56B19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7154664" y="3628736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97084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606F0A-3EC0-4D78-B0BE-A86202A36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3845107-6DF5-45C7-A442-FA9EF017F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1AB4A6-F2F4-49E8-B8F2-5C775A636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02C1A3-1583-474E-8E50-45CC23924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E7FA2C-03B9-4CF5-9E56-9E29ECED8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4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15879A9E-2EC6-4866-8066-26698A72662D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0" y="0"/>
            <a:ext cx="12192000" cy="5283200"/>
          </a:xfrm>
          <a:custGeom>
            <a:avLst/>
            <a:gdLst>
              <a:gd name="connsiteX0" fmla="*/ 0 w 18288000"/>
              <a:gd name="connsiteY0" fmla="*/ 0 h 7924800"/>
              <a:gd name="connsiteX1" fmla="*/ 18288000 w 18288000"/>
              <a:gd name="connsiteY1" fmla="*/ 0 h 7924800"/>
              <a:gd name="connsiteX2" fmla="*/ 18288000 w 18288000"/>
              <a:gd name="connsiteY2" fmla="*/ 7924800 h 7924800"/>
              <a:gd name="connsiteX3" fmla="*/ 17684560 w 18288000"/>
              <a:gd name="connsiteY3" fmla="*/ 7924800 h 7924800"/>
              <a:gd name="connsiteX4" fmla="*/ 17684560 w 18288000"/>
              <a:gd name="connsiteY4" fmla="*/ 704850 h 7924800"/>
              <a:gd name="connsiteX5" fmla="*/ 11760011 w 18288000"/>
              <a:gd name="connsiteY5" fmla="*/ 704850 h 7924800"/>
              <a:gd name="connsiteX6" fmla="*/ 11760011 w 18288000"/>
              <a:gd name="connsiteY6" fmla="*/ 7924800 h 7924800"/>
              <a:gd name="connsiteX7" fmla="*/ 0 w 18288000"/>
              <a:gd name="connsiteY7" fmla="*/ 7924800 h 792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88000" h="7924800">
                <a:moveTo>
                  <a:pt x="0" y="0"/>
                </a:moveTo>
                <a:lnTo>
                  <a:pt x="18288000" y="0"/>
                </a:lnTo>
                <a:lnTo>
                  <a:pt x="18288000" y="7924800"/>
                </a:lnTo>
                <a:lnTo>
                  <a:pt x="17684560" y="7924800"/>
                </a:lnTo>
                <a:lnTo>
                  <a:pt x="17684560" y="704850"/>
                </a:lnTo>
                <a:lnTo>
                  <a:pt x="11760011" y="704850"/>
                </a:lnTo>
                <a:lnTo>
                  <a:pt x="11760011" y="7924800"/>
                </a:lnTo>
                <a:lnTo>
                  <a:pt x="0" y="79248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xmlns="" id="{DD47AAF7-DBCA-4323-8E1D-1A847BCEB69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0" y="5283200"/>
            <a:ext cx="1678405" cy="1574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C333270-85CD-4737-9973-18E8140F69C8}"/>
              </a:ext>
            </a:extLst>
          </p:cNvPr>
          <p:cNvSpPr/>
          <p:nvPr userDrawn="1"/>
        </p:nvSpPr>
        <p:spPr>
          <a:xfrm>
            <a:off x="7840007" y="469900"/>
            <a:ext cx="3949700" cy="6388100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20581193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1A4BD63B-0C8D-4221-83B3-CFE10AE77F1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531101" y="419101"/>
            <a:ext cx="4660899" cy="6095999"/>
          </a:xfrm>
          <a:custGeom>
            <a:avLst/>
            <a:gdLst>
              <a:gd name="connsiteX0" fmla="*/ 0 w 6991349"/>
              <a:gd name="connsiteY0" fmla="*/ 0 h 9143999"/>
              <a:gd name="connsiteX1" fmla="*/ 6991349 w 6991349"/>
              <a:gd name="connsiteY1" fmla="*/ 0 h 9143999"/>
              <a:gd name="connsiteX2" fmla="*/ 6991349 w 6991349"/>
              <a:gd name="connsiteY2" fmla="*/ 9143999 h 9143999"/>
              <a:gd name="connsiteX3" fmla="*/ 0 w 6991349"/>
              <a:gd name="connsiteY3" fmla="*/ 9143999 h 9143999"/>
              <a:gd name="connsiteX4" fmla="*/ 0 w 6991349"/>
              <a:gd name="connsiteY4" fmla="*/ 4822655 h 9143999"/>
              <a:gd name="connsiteX5" fmla="*/ 1236827 w 6991349"/>
              <a:gd name="connsiteY5" fmla="*/ 4822655 h 9143999"/>
              <a:gd name="connsiteX6" fmla="*/ 1236827 w 6991349"/>
              <a:gd name="connsiteY6" fmla="*/ 3542100 h 9143999"/>
              <a:gd name="connsiteX7" fmla="*/ 0 w 6991349"/>
              <a:gd name="connsiteY7" fmla="*/ 354210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91349" h="9143999">
                <a:moveTo>
                  <a:pt x="0" y="0"/>
                </a:moveTo>
                <a:lnTo>
                  <a:pt x="6991349" y="0"/>
                </a:lnTo>
                <a:lnTo>
                  <a:pt x="6991349" y="9143999"/>
                </a:lnTo>
                <a:lnTo>
                  <a:pt x="0" y="9143999"/>
                </a:lnTo>
                <a:lnTo>
                  <a:pt x="0" y="4822655"/>
                </a:lnTo>
                <a:lnTo>
                  <a:pt x="1236827" y="4822655"/>
                </a:lnTo>
                <a:lnTo>
                  <a:pt x="1236827" y="3542100"/>
                </a:lnTo>
                <a:lnTo>
                  <a:pt x="0" y="3542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F655389-6399-4406-87CA-0EA0087335F8}"/>
              </a:ext>
            </a:extLst>
          </p:cNvPr>
          <p:cNvSpPr/>
          <p:nvPr userDrawn="1"/>
        </p:nvSpPr>
        <p:spPr>
          <a:xfrm>
            <a:off x="5956300" y="2780501"/>
            <a:ext cx="2399352" cy="853703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39281602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6455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345818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73733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001645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8533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41044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2786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Portfol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342CA84-7C87-444D-84BB-82D15FD15842}"/>
              </a:ext>
            </a:extLst>
          </p:cNvPr>
          <p:cNvSpPr/>
          <p:nvPr userDrawn="1"/>
        </p:nvSpPr>
        <p:spPr>
          <a:xfrm>
            <a:off x="1202268" y="3252670"/>
            <a:ext cx="6618513" cy="1456691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765EBF51-753A-43CA-A8ED-5111D34EC67C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6508955" y="1074712"/>
            <a:ext cx="5683045" cy="4288609"/>
          </a:xfrm>
          <a:custGeom>
            <a:avLst/>
            <a:gdLst>
              <a:gd name="connsiteX0" fmla="*/ 0 w 8524568"/>
              <a:gd name="connsiteY0" fmla="*/ 0 h 6432914"/>
              <a:gd name="connsiteX1" fmla="*/ 8524568 w 8524568"/>
              <a:gd name="connsiteY1" fmla="*/ 0 h 6432914"/>
              <a:gd name="connsiteX2" fmla="*/ 8524568 w 8524568"/>
              <a:gd name="connsiteY2" fmla="*/ 6432914 h 6432914"/>
              <a:gd name="connsiteX3" fmla="*/ 0 w 8524568"/>
              <a:gd name="connsiteY3" fmla="*/ 6432914 h 6432914"/>
              <a:gd name="connsiteX4" fmla="*/ 0 w 8524568"/>
              <a:gd name="connsiteY4" fmla="*/ 5451974 h 6432914"/>
              <a:gd name="connsiteX5" fmla="*/ 1967739 w 8524568"/>
              <a:gd name="connsiteY5" fmla="*/ 5451974 h 6432914"/>
              <a:gd name="connsiteX6" fmla="*/ 1967739 w 8524568"/>
              <a:gd name="connsiteY6" fmla="*/ 3266937 h 6432914"/>
              <a:gd name="connsiteX7" fmla="*/ 0 w 8524568"/>
              <a:gd name="connsiteY7" fmla="*/ 3266937 h 643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24568" h="6432914">
                <a:moveTo>
                  <a:pt x="0" y="0"/>
                </a:moveTo>
                <a:lnTo>
                  <a:pt x="8524568" y="0"/>
                </a:lnTo>
                <a:lnTo>
                  <a:pt x="8524568" y="6432914"/>
                </a:lnTo>
                <a:lnTo>
                  <a:pt x="0" y="6432914"/>
                </a:lnTo>
                <a:lnTo>
                  <a:pt x="0" y="5451974"/>
                </a:lnTo>
                <a:lnTo>
                  <a:pt x="1967739" y="5451974"/>
                </a:lnTo>
                <a:lnTo>
                  <a:pt x="1967739" y="3266937"/>
                </a:lnTo>
                <a:lnTo>
                  <a:pt x="0" y="32669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Picture Placeholder 87">
            <a:extLst>
              <a:ext uri="{FF2B5EF4-FFF2-40B4-BE49-F238E27FC236}">
                <a16:creationId xmlns:a16="http://schemas.microsoft.com/office/drawing/2014/main" xmlns="" id="{A28FFBFF-5D37-487D-AC32-29CFD061934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395791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9" name="Picture Placeholder 87">
            <a:extLst>
              <a:ext uri="{FF2B5EF4-FFF2-40B4-BE49-F238E27FC236}">
                <a16:creationId xmlns:a16="http://schemas.microsoft.com/office/drawing/2014/main" xmlns="" id="{B5DFD359-0A7A-419E-A066-8CC016AD7A1C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2676169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0" name="Picture Placeholder 87">
            <a:extLst>
              <a:ext uri="{FF2B5EF4-FFF2-40B4-BE49-F238E27FC236}">
                <a16:creationId xmlns:a16="http://schemas.microsoft.com/office/drawing/2014/main" xmlns="" id="{5DEDE58E-8192-4AC5-A29A-BE91168D4A1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956547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1" name="Picture Placeholder 87">
            <a:extLst>
              <a:ext uri="{FF2B5EF4-FFF2-40B4-BE49-F238E27FC236}">
                <a16:creationId xmlns:a16="http://schemas.microsoft.com/office/drawing/2014/main" xmlns="" id="{61565009-254B-482C-965A-4935572518A4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5236925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2" name="Picture Placeholder 87">
            <a:extLst>
              <a:ext uri="{FF2B5EF4-FFF2-40B4-BE49-F238E27FC236}">
                <a16:creationId xmlns:a16="http://schemas.microsoft.com/office/drawing/2014/main" xmlns="" id="{775204D0-BAAB-4CCC-B058-F5B40238C3C8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517302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7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46918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961B94-E4BE-46D5-BE0C-4F79EC24D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A1E1B11-493A-4DCC-B2FF-ED135D801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A83C5E-936F-4764-A4FC-CA50F2185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0D9EB6-E1CA-47FA-99BE-03C8AD415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01FD7B4-A356-458E-98C4-E95C8F1B2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49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B4706B-7B2C-49C5-BC2B-24AAAD4F0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E82AF3-E632-42A6-9D49-71E3BBB673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5710A8D-1DC3-4230-9636-743A04C90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A378041-0BD0-4C09-8DA5-DEFDC2CD8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5B8687E-4CAB-47E6-BFAC-2D515B606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52969FA-995A-40BD-8C54-421BAAF1F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8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42CDE7-4009-4C05-A09C-EF3170726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406C74-7A49-4D70-9C9D-FECA28823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ACCE6BE-DF9E-4E91-9C6D-7FD77EAED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25B94AD-6DC6-418E-8CF0-EB186A4687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1F93059-F277-4229-AA44-EC3B54CFA2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37E71D0-0824-4387-BB7B-05C6379BB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64CF6A6-C67E-4525-80CC-FBADBA6C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736CA04-9B3A-46DE-B0C8-BA0BC99DA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3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8F8426-A603-497C-9330-986401B24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6C5A9BF-7962-4F70-A74B-4319CFE4F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B0CCB87-E55F-4235-BBF5-F6CC339FE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5BE2450-13A4-4D43-863C-0E4EF9399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5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CE2E3E7-920E-4B19-93F3-A42E0CEC6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F3BF43-0B95-43BB-9974-3C812302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E775DA-443B-43EE-ADC6-4E65AC848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46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4A34BF-6753-4595-BE07-48CCCC9E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14E738-74BA-49CA-9CE0-290A0FD60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7A0882-D565-48B2-B964-E648C840C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2EA608-63CD-42D5-BBA8-941601377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DD09C66-D355-4C5F-924A-4E968A9E6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5FADE12-8EA9-42C6-8867-4D02EBE9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9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5477F6-8FA2-484E-95EF-B9F523D08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56F0F14-554F-4D12-914A-FCA1FF95B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06DB122-7812-4DD5-B330-BCD66A1329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E56B3CD-8D6D-458B-883B-57F0FC42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A025B4-B8DF-4711-8931-68D92862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EFC1702-6FE6-488C-8581-D9FB21AF1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7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06FE026-B3F7-432F-8DF1-5475680E2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BFBE446-10FA-4972-943A-E1DECC4F8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128B27-4FE5-4ED6-8030-54DA22A364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04F36-4070-4C23-9C2B-8ED67783CE1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7229515-2F07-4772-8B4E-A4908ABBCB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5EC86D-BE61-4F4B-9F62-7EFDFF1AF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F7276-8D62-4D2C-A588-B8865B7870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9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14.jp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FE96C14-FE5B-4806-A86C-AFA6A26D35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-152400"/>
            <a:ext cx="7162800" cy="71628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0E1AF1A-3EE7-42C6-99C1-44A9FFCAFDA2}"/>
              </a:ext>
            </a:extLst>
          </p:cNvPr>
          <p:cNvSpPr txBox="1"/>
          <p:nvPr/>
        </p:nvSpPr>
        <p:spPr>
          <a:xfrm>
            <a:off x="3772551" y="1931564"/>
            <a:ext cx="452399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梦幻水彩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D781C4C-E5E7-4DCD-B638-078B097EA928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7CE1F5-8ADB-41CF-90B6-EED34D4587BA}"/>
              </a:ext>
            </a:extLst>
          </p:cNvPr>
          <p:cNvSpPr txBox="1"/>
          <p:nvPr/>
        </p:nvSpPr>
        <p:spPr>
          <a:xfrm>
            <a:off x="5408151" y="4071553"/>
            <a:ext cx="1375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latin typeface="HL Thuphap 1BK upgrade" pitchFamily="2" charset="0"/>
              </a:rPr>
              <a:t>life</a:t>
            </a:r>
            <a:endParaRPr lang="zh-CN" altLang="en-US" sz="7200" dirty="0">
              <a:latin typeface="HL Thuphap 1BK upgrade" pitchFamily="2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36A3421-0B8D-4080-B54C-E233922269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697" y="1796670"/>
            <a:ext cx="1498600" cy="14986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D2F029-DA2C-434C-935C-5BB4551D4C9E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33763F0-6263-4494-8B8A-CBAC5261AD6A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Train - Marry Me">
            <a:hlinkClick r:id="" action="ppaction://media"/>
            <a:extLst>
              <a:ext uri="{FF2B5EF4-FFF2-40B4-BE49-F238E27FC236}">
                <a16:creationId xmlns:a16="http://schemas.microsoft.com/office/drawing/2014/main" xmlns="" id="{12BA8D1D-9411-43A4-A0D3-51D760487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79863" y="1491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4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151914F-43B4-4F19-B678-B70A03725E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E0558B-CC45-4F65-A55F-806B974BC510}"/>
              </a:ext>
            </a:extLst>
          </p:cNvPr>
          <p:cNvSpPr txBox="1"/>
          <p:nvPr/>
        </p:nvSpPr>
        <p:spPr>
          <a:xfrm>
            <a:off x="3847892" y="1931564"/>
            <a:ext cx="43733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第二部分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80DCFBB-2664-4BAA-8DE8-708DB9139E4C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7894380-8D7E-4C87-AA81-214133346F5B}"/>
              </a:ext>
            </a:extLst>
          </p:cNvPr>
          <p:cNvSpPr txBox="1"/>
          <p:nvPr/>
        </p:nvSpPr>
        <p:spPr>
          <a:xfrm>
            <a:off x="5322390" y="3846110"/>
            <a:ext cx="15888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latin typeface="HL Thuphap 1BK upgrade" pitchFamily="2" charset="0"/>
              </a:rPr>
              <a:t>two</a:t>
            </a:r>
            <a:endParaRPr lang="zh-CN" altLang="en-US" sz="8800" dirty="0">
              <a:latin typeface="HL Thuphap 1BK upgrade" pitchFamily="2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F67519D-E9E7-4248-ABD5-4D6C14BFA9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337" y="2350754"/>
            <a:ext cx="1498600" cy="14986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0248349-7BCA-47D3-A300-FDA3097AD610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CCFE8DC9-DD9E-40C9-967E-CC6BEBB283E0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253669" y="2053411"/>
            <a:ext cx="2990083" cy="4103369"/>
            <a:chOff x="5352594" y="1210253"/>
            <a:chExt cx="2990083" cy="4103369"/>
          </a:xfrm>
        </p:grpSpPr>
        <p:sp>
          <p:nvSpPr>
            <p:cNvPr id="25" name="Rounded Rectangle 24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CBAA67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400" b="0" dirty="0">
                <a:solidFill>
                  <a:srgbClr val="CBAA67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水彩肌理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535909" y="2053411"/>
            <a:ext cx="2990083" cy="4103369"/>
            <a:chOff x="5352594" y="1210253"/>
            <a:chExt cx="2990083" cy="4103369"/>
          </a:xfrm>
        </p:grpSpPr>
        <p:sp>
          <p:nvSpPr>
            <p:cNvPr id="41" name="Rounded Rectangle 40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2" name="Title 3"/>
            <p:cNvSpPr txBox="1">
              <a:spLocks/>
            </p:cNvSpPr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CBAA67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400" b="0" dirty="0">
                <a:solidFill>
                  <a:srgbClr val="CBAA67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4" name="Title 3"/>
            <p:cNvSpPr txBox="1">
              <a:spLocks/>
            </p:cNvSpPr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水彩肌理</a:t>
              </a:r>
              <a:endParaRPr lang="en-US" sz="24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Title 3"/>
            <p:cNvSpPr txBox="1">
              <a:spLocks/>
            </p:cNvSpPr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6" name="Title 3"/>
            <p:cNvSpPr txBox="1">
              <a:spLocks/>
            </p:cNvSpPr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825768" y="2053411"/>
            <a:ext cx="2990083" cy="4103369"/>
            <a:chOff x="5352594" y="1210253"/>
            <a:chExt cx="2990083" cy="4103369"/>
          </a:xfrm>
        </p:grpSpPr>
        <p:sp>
          <p:nvSpPr>
            <p:cNvPr id="50" name="Rounded Rectangle 49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1" name="Title 3"/>
            <p:cNvSpPr txBox="1">
              <a:spLocks/>
            </p:cNvSpPr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CBAA67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400" b="0" dirty="0">
                <a:solidFill>
                  <a:srgbClr val="CBAA67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3" name="Title 3"/>
            <p:cNvSpPr txBox="1">
              <a:spLocks/>
            </p:cNvSpPr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水彩肌理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4" name="Title 3"/>
            <p:cNvSpPr txBox="1">
              <a:spLocks/>
            </p:cNvSpPr>
            <p:nvPr/>
          </p:nvSpPr>
          <p:spPr>
            <a:xfrm>
              <a:off x="5524745" y="2386743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5" name="Title 3"/>
            <p:cNvSpPr txBox="1">
              <a:spLocks/>
            </p:cNvSpPr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  <a:endParaRPr lang="en-US" sz="4000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133507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  <a:endParaRPr lang="en-US" sz="4800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115510" y="1986608"/>
            <a:ext cx="10008430" cy="1246021"/>
            <a:chOff x="1115510" y="1986608"/>
            <a:chExt cx="10008430" cy="1246021"/>
          </a:xfrm>
        </p:grpSpPr>
        <p:sp>
          <p:nvSpPr>
            <p:cNvPr id="10" name="Rounded Rectangle 9"/>
            <p:cNvSpPr/>
            <p:nvPr/>
          </p:nvSpPr>
          <p:spPr>
            <a:xfrm>
              <a:off x="1115510" y="1986608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2271748" y="2192093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01 BENEFETS 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2271749" y="2479097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454644" y="233574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115510" y="3337664"/>
            <a:ext cx="10008430" cy="1259916"/>
            <a:chOff x="1115510" y="3337664"/>
            <a:chExt cx="10008430" cy="1259916"/>
          </a:xfrm>
        </p:grpSpPr>
        <p:sp>
          <p:nvSpPr>
            <p:cNvPr id="27" name="Rounded Rectangle 26"/>
            <p:cNvSpPr/>
            <p:nvPr/>
          </p:nvSpPr>
          <p:spPr>
            <a:xfrm>
              <a:off x="1115510" y="3337664"/>
              <a:ext cx="10008430" cy="1259916"/>
            </a:xfrm>
            <a:prstGeom prst="roundRect">
              <a:avLst>
                <a:gd name="adj" fmla="val 2431"/>
              </a:avLst>
            </a:prstGeom>
            <a:solidFill>
              <a:srgbClr val="F5EDEB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2271748" y="3532907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02 BENEFETS 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2271749" y="3819911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54644" y="367656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15510" y="4702615"/>
            <a:ext cx="10008430" cy="1246021"/>
            <a:chOff x="1115510" y="4702615"/>
            <a:chExt cx="10008430" cy="1246021"/>
          </a:xfrm>
        </p:grpSpPr>
        <p:sp>
          <p:nvSpPr>
            <p:cNvPr id="31" name="Rounded Rectangle 30"/>
            <p:cNvSpPr/>
            <p:nvPr/>
          </p:nvSpPr>
          <p:spPr>
            <a:xfrm>
              <a:off x="1115510" y="4702615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2271748" y="4908100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03 BENEFETS 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33" name="Title 3"/>
            <p:cNvSpPr txBox="1">
              <a:spLocks/>
            </p:cNvSpPr>
            <p:nvPr/>
          </p:nvSpPr>
          <p:spPr>
            <a:xfrm>
              <a:off x="2271749" y="5195104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54644" y="505175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77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6782C397-D45C-497A-8396-3E6301572D0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-25667" y="3964"/>
            <a:ext cx="6896100" cy="6858000"/>
          </a:xfrm>
          <a:prstGeom prst="rect">
            <a:avLst/>
          </a:prstGeom>
          <a:solidFill>
            <a:srgbClr val="DCC8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梦幻淡雅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1261947" y="1493472"/>
            <a:ext cx="4494276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About to company text here</a:t>
            </a:r>
          </a:p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Our 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1947" y="2138079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7415269" y="802124"/>
            <a:ext cx="3920388" cy="1716104"/>
            <a:chOff x="7364469" y="889210"/>
            <a:chExt cx="3920388" cy="1716104"/>
          </a:xfrm>
        </p:grpSpPr>
        <p:sp>
          <p:nvSpPr>
            <p:cNvPr id="11" name="Rounded Rectangle 10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5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000" b="0" dirty="0">
                <a:blipFill>
                  <a:blip r:embed="rId5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415269" y="2655537"/>
            <a:ext cx="3920388" cy="1716104"/>
            <a:chOff x="7364469" y="889210"/>
            <a:chExt cx="3920388" cy="1716104"/>
          </a:xfrm>
        </p:grpSpPr>
        <p:sp>
          <p:nvSpPr>
            <p:cNvPr id="30" name="Rounded Rectangle 29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Maps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5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000" b="0" dirty="0">
                <a:blipFill>
                  <a:blip r:embed="rId5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415269" y="4508950"/>
            <a:ext cx="3920388" cy="1716104"/>
            <a:chOff x="7364469" y="889210"/>
            <a:chExt cx="3920388" cy="1716104"/>
          </a:xfrm>
        </p:grpSpPr>
        <p:sp>
          <p:nvSpPr>
            <p:cNvPr id="36" name="Rounded Rectangle 35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Works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8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5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000" b="0" dirty="0">
                <a:blipFill>
                  <a:blip r:embed="rId5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4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48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  <a:endParaRPr lang="en-US" sz="4800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20037" y="2660907"/>
            <a:ext cx="2156328" cy="2393108"/>
            <a:chOff x="4320797" y="2564263"/>
            <a:chExt cx="2156328" cy="2393108"/>
          </a:xfrm>
        </p:grpSpPr>
        <p:sp>
          <p:nvSpPr>
            <p:cNvPr id="8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87295" y="2660907"/>
            <a:ext cx="2156328" cy="2393108"/>
            <a:chOff x="4320797" y="2564263"/>
            <a:chExt cx="2156328" cy="2393108"/>
          </a:xfrm>
        </p:grpSpPr>
        <p:sp>
          <p:nvSpPr>
            <p:cNvPr id="25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chemeClr val="accent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54553" y="2660907"/>
            <a:ext cx="2156328" cy="2393108"/>
            <a:chOff x="4320797" y="2564263"/>
            <a:chExt cx="2156328" cy="2393108"/>
          </a:xfrm>
        </p:grpSpPr>
        <p:sp>
          <p:nvSpPr>
            <p:cNvPr id="29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31" name="Oval 30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chemeClr val="accent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21812" y="2660907"/>
            <a:ext cx="2156328" cy="2393108"/>
            <a:chOff x="4320797" y="2564263"/>
            <a:chExt cx="2156328" cy="2393108"/>
          </a:xfrm>
        </p:grpSpPr>
        <p:sp>
          <p:nvSpPr>
            <p:cNvPr id="33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35" name="Oval 34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4</a:t>
              </a:r>
              <a:endParaRPr lang="en-US" sz="1050" dirty="0">
                <a:solidFill>
                  <a:schemeClr val="accent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55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8728292-DF48-4F39-B1A0-EB3EBADC9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56D6D72-656C-4A8E-90FB-4A76361C0C05}"/>
              </a:ext>
            </a:extLst>
          </p:cNvPr>
          <p:cNvSpPr txBox="1"/>
          <p:nvPr/>
        </p:nvSpPr>
        <p:spPr>
          <a:xfrm>
            <a:off x="3941668" y="1776611"/>
            <a:ext cx="418576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第三部分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FD3324B-B096-43CF-B9AF-0EF18E581327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79D14A0-B8A4-4882-B305-948736721F0A}"/>
              </a:ext>
            </a:extLst>
          </p:cNvPr>
          <p:cNvSpPr txBox="1"/>
          <p:nvPr/>
        </p:nvSpPr>
        <p:spPr>
          <a:xfrm>
            <a:off x="4765347" y="3846110"/>
            <a:ext cx="27029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latin typeface="HL Thuphap 1BK upgrade" pitchFamily="2" charset="0"/>
              </a:rPr>
              <a:t>three</a:t>
            </a:r>
            <a:endParaRPr lang="zh-CN" altLang="en-US" sz="8800" dirty="0">
              <a:latin typeface="HL Thuphap 1BK upgrade" pitchFamily="2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7BDDDAA-6735-414E-B8A8-1A77006861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122" y="2350750"/>
            <a:ext cx="1498600" cy="14986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1C1714A-117A-4E4F-825E-50FB5E0883C0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CA427E66-D1E0-4E2B-B8EC-6F358A5B3165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0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  <a:endParaRPr lang="en-US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384459" y="2050353"/>
            <a:ext cx="2983355" cy="4094079"/>
            <a:chOff x="1384459" y="2050353"/>
            <a:chExt cx="2983355" cy="4094079"/>
          </a:xfrm>
        </p:grpSpPr>
        <p:sp>
          <p:nvSpPr>
            <p:cNvPr id="13" name="Rounded Rectangle 1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Donut 4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2558249"/>
                <a:gd name="adj2" fmla="val 16132490"/>
                <a:gd name="adj3" fmla="val 2852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3555272" y="4029003"/>
              <a:ext cx="186431" cy="186431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75</a:t>
              </a:r>
              <a:r>
                <a:rPr lang="en-US" sz="4800" b="0" baseline="3000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%</a:t>
              </a:r>
              <a:endParaRPr lang="en-US" sz="2000" b="0" baseline="3000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10800000">
              <a:off x="2143236" y="3258560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Title 3"/>
            <p:cNvSpPr txBox="1">
              <a:spLocks/>
            </p:cNvSpPr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Good Feedback</a:t>
              </a:r>
              <a:endParaRPr lang="en-US" sz="50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Repeat</a:t>
              </a:r>
              <a:endParaRPr lang="en-US" sz="105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15" name="Title 3"/>
            <p:cNvSpPr txBox="1">
              <a:spLocks/>
            </p:cNvSpPr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09071" y="2050353"/>
            <a:ext cx="2983355" cy="4094079"/>
            <a:chOff x="1384459" y="2050353"/>
            <a:chExt cx="2983355" cy="4094079"/>
          </a:xfrm>
        </p:grpSpPr>
        <p:sp>
          <p:nvSpPr>
            <p:cNvPr id="22" name="Rounded Rectangle 21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Donut 22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Block Arc 23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3781699"/>
                <a:gd name="adj2" fmla="val 16132490"/>
                <a:gd name="adj3" fmla="val 2852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286910" y="4251562"/>
              <a:ext cx="186431" cy="186431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2152114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63</a:t>
              </a:r>
              <a:r>
                <a:rPr lang="en-US" sz="4800" b="0" baseline="3000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%</a:t>
              </a:r>
              <a:endParaRPr lang="en-US" sz="2000" b="0" baseline="3000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43236" y="3325593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2"/>
                </a:solidFill>
              </a:endParaRPr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Good Feedback</a:t>
              </a:r>
              <a:endParaRPr lang="en-US" sz="50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Revenue</a:t>
              </a:r>
              <a:endParaRPr lang="en-US" sz="105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033683" y="2050353"/>
            <a:ext cx="2983355" cy="4094079"/>
            <a:chOff x="1384459" y="2050353"/>
            <a:chExt cx="2983355" cy="4094079"/>
          </a:xfrm>
        </p:grpSpPr>
        <p:sp>
          <p:nvSpPr>
            <p:cNvPr id="33" name="Rounded Rectangle 3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Donut 33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Block Arc 34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10775870"/>
                <a:gd name="adj2" fmla="val 16132490"/>
                <a:gd name="adj3" fmla="val 28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829016" y="3428196"/>
              <a:ext cx="186431" cy="186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25</a:t>
              </a:r>
              <a:r>
                <a:rPr lang="en-US" sz="4800" b="0" baseline="3000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%</a:t>
              </a:r>
              <a:endParaRPr lang="en-US" sz="2000" b="0" baseline="3000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0800000">
              <a:off x="2143236" y="3258560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3"/>
                </a:solidFill>
              </a:endParaRP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Good Feedback</a:t>
              </a:r>
              <a:endParaRPr lang="en-US" sz="50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itle 3"/>
            <p:cNvSpPr txBox="1">
              <a:spLocks/>
            </p:cNvSpPr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 err="1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Refferals</a:t>
              </a:r>
              <a:endParaRPr lang="en-US" sz="105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42" name="Title 3"/>
            <p:cNvSpPr txBox="1">
              <a:spLocks/>
            </p:cNvSpPr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817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6234819C-94A7-453D-A7CB-F301D7BA892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F1A2C4E-EEB2-4952-BA2F-F378CFC5FA60}"/>
              </a:ext>
            </a:extLst>
          </p:cNvPr>
          <p:cNvSpPr txBox="1"/>
          <p:nvPr/>
        </p:nvSpPr>
        <p:spPr>
          <a:xfrm>
            <a:off x="1304638" y="2038084"/>
            <a:ext cx="29494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defTabSz="304815"/>
            <a:r>
              <a:rPr lang="en-US" altLang="ko-KR" sz="1600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YOUR 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3663D72-3388-4690-B7D8-30F2CAE14558}"/>
              </a:ext>
            </a:extLst>
          </p:cNvPr>
          <p:cNvSpPr txBox="1"/>
          <p:nvPr/>
        </p:nvSpPr>
        <p:spPr>
          <a:xfrm>
            <a:off x="1304638" y="2600342"/>
            <a:ext cx="1527053" cy="13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933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Lorem Ipsum Dolor Sit Amet Consectetur Adipiscing Elit Sed Do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C0F044-6440-46F9-92B6-DCA8A5DF2857}"/>
              </a:ext>
            </a:extLst>
          </p:cNvPr>
          <p:cNvSpPr txBox="1"/>
          <p:nvPr/>
        </p:nvSpPr>
        <p:spPr>
          <a:xfrm>
            <a:off x="6463141" y="2367171"/>
            <a:ext cx="2949482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27A5BD1C-6698-422B-A890-E56A9B6BC249}"/>
              </a:ext>
            </a:extLst>
          </p:cNvPr>
          <p:cNvGrpSpPr>
            <a:grpSpLocks noChangeAspect="1"/>
          </p:cNvGrpSpPr>
          <p:nvPr/>
        </p:nvGrpSpPr>
        <p:grpSpPr>
          <a:xfrm>
            <a:off x="10628992" y="3568700"/>
            <a:ext cx="505009" cy="609600"/>
            <a:chOff x="10325100" y="8610600"/>
            <a:chExt cx="1257300" cy="1517696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8032D0CA-1CD3-40CF-A6A0-E33C369BB70C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0325100" y="9239250"/>
              <a:ext cx="1257300" cy="0"/>
            </a:xfrm>
            <a:prstGeom prst="line">
              <a:avLst/>
            </a:prstGeom>
            <a:ln w="381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17B5A3D5-DD5C-415B-B69A-50CF85D1C97C}"/>
                </a:ext>
              </a:extLst>
            </p:cNvPr>
            <p:cNvCxnSpPr>
              <a:cxnSpLocks/>
            </p:cNvCxnSpPr>
            <p:nvPr/>
          </p:nvCxnSpPr>
          <p:spPr>
            <a:xfrm rot="18900000" flipH="1">
              <a:off x="10325100" y="10128296"/>
              <a:ext cx="1257300" cy="0"/>
            </a:xfrm>
            <a:prstGeom prst="line">
              <a:avLst/>
            </a:prstGeom>
            <a:ln w="381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1FED081-1159-4B19-8A55-E38C28633A3E}"/>
              </a:ext>
            </a:extLst>
          </p:cNvPr>
          <p:cNvSpPr/>
          <p:nvPr/>
        </p:nvSpPr>
        <p:spPr>
          <a:xfrm>
            <a:off x="1304638" y="4336512"/>
            <a:ext cx="973062" cy="75910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r>
              <a:rPr lang="en-US" altLang="ko-KR" sz="800" spc="400" dirty="0">
                <a:ln>
                  <a:solidFill>
                    <a:prstClr val="white">
                      <a:alpha val="85000"/>
                    </a:prst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50" charset="0"/>
                <a:ea typeface="맑은 고딕" panose="020B0503020000020004" pitchFamily="34" charset="-127"/>
              </a:rPr>
              <a:t>LOREM IPSUM</a:t>
            </a:r>
            <a:endParaRPr lang="ko-KR" altLang="en-US" sz="800" spc="400" dirty="0">
              <a:ln>
                <a:solidFill>
                  <a:prstClr val="white">
                    <a:alpha val="85000"/>
                  </a:prst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 panose="00000400000000000000" pitchFamily="50" charset="0"/>
              <a:ea typeface="맑은 고딕" panose="020B0503020000020004" pitchFamily="34" charset="-127"/>
            </a:endParaRP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71C67205-B84B-4BE6-A28A-C6E5918B812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8E702C9A-137D-459B-AA29-BCF9C439212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69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F351FA3-1D8C-4DE2-B02D-DC4B8E20277F}"/>
              </a:ext>
            </a:extLst>
          </p:cNvPr>
          <p:cNvSpPr txBox="1"/>
          <p:nvPr/>
        </p:nvSpPr>
        <p:spPr>
          <a:xfrm>
            <a:off x="5317837" y="1989530"/>
            <a:ext cx="421986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40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174DA2F-992A-468C-9FF4-10142A649CE7}"/>
              </a:ext>
            </a:extLst>
          </p:cNvPr>
          <p:cNvSpPr/>
          <p:nvPr/>
        </p:nvSpPr>
        <p:spPr>
          <a:xfrm>
            <a:off x="9287454" y="3881402"/>
            <a:ext cx="1602560" cy="441643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r>
              <a:rPr lang="en-US" altLang="ko-KR" sz="800" spc="400" dirty="0">
                <a:ln>
                  <a:solidFill>
                    <a:prstClr val="white">
                      <a:alpha val="85000"/>
                    </a:prstClr>
                  </a:solidFill>
                </a:ln>
                <a:solidFill>
                  <a:prstClr val="white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MORE INFO</a:t>
            </a:r>
            <a:endParaRPr lang="ko-KR" altLang="en-US" sz="800" spc="400" dirty="0">
              <a:ln>
                <a:solidFill>
                  <a:prstClr val="white">
                    <a:alpha val="85000"/>
                  </a:prstClr>
                </a:solidFill>
              </a:ln>
              <a:solidFill>
                <a:prstClr val="white"/>
              </a:solidFill>
              <a:latin typeface="Montserrat Light" panose="000004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9B573BD-4B82-4042-87A9-FF538DEB8407}"/>
              </a:ext>
            </a:extLst>
          </p:cNvPr>
          <p:cNvSpPr txBox="1"/>
          <p:nvPr/>
        </p:nvSpPr>
        <p:spPr>
          <a:xfrm>
            <a:off x="5317837" y="2690762"/>
            <a:ext cx="5096163" cy="80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800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Lorem Ipsum Dolor Sit Amet Consectetur Adipiscing Elit Sed Do Eiusmod Tempor Lorem Ipsum Dolor Sit Amet Lorem Ipsum Dolor Sit Amet</a:t>
            </a: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8EF74096-CE3F-4118-8E2C-D7E183644C5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78620120-57F2-4D4F-8382-DD61EAFB796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B08C81FE-9C90-406D-9BBD-24593AE19F7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D87C13C8-AE3A-4C8D-A75B-7793A7467B8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463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45FFB6C-E485-4E44-8A68-081EF16035E9}"/>
              </a:ext>
            </a:extLst>
          </p:cNvPr>
          <p:cNvSpPr txBox="1"/>
          <p:nvPr/>
        </p:nvSpPr>
        <p:spPr>
          <a:xfrm>
            <a:off x="8115257" y="825767"/>
            <a:ext cx="367445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rgbClr val="CBAA67"/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966990E-3588-42DB-BA4B-FFCF279CBC88}"/>
              </a:ext>
            </a:extLst>
          </p:cNvPr>
          <p:cNvSpPr txBox="1"/>
          <p:nvPr/>
        </p:nvSpPr>
        <p:spPr>
          <a:xfrm>
            <a:off x="8115257" y="1904881"/>
            <a:ext cx="2840401" cy="9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800" spc="400" dirty="0">
                <a:ln w="6350">
                  <a:solidFill>
                    <a:srgbClr val="262626">
                      <a:alpha val="9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Lorem Ipsum Dolor Sit Amet Consectetur Adipiscing Elit Sed Do Eiusmod Tempor Lorem Ipsum Dolor Sit Amet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1533BEE-1DDF-4A8B-8370-B242B6155E3F}"/>
              </a:ext>
            </a:extLst>
          </p:cNvPr>
          <p:cNvSpPr txBox="1"/>
          <p:nvPr/>
        </p:nvSpPr>
        <p:spPr>
          <a:xfrm>
            <a:off x="8115257" y="1444105"/>
            <a:ext cx="3234101" cy="3563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333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John Doe / UX Expert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BA1E1B4C-B39E-4AF0-A573-7221DA9ABDFD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1990596" y="5645666"/>
            <a:ext cx="505009" cy="609600"/>
            <a:chOff x="10325100" y="8610600"/>
            <a:chExt cx="1257300" cy="1517696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3209FA1C-1A56-4B41-A8EA-2CA8D9EB00E2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0325100" y="9239250"/>
              <a:ext cx="125730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3F9056E6-F837-4D09-AFC7-CFF76B3943F9}"/>
                </a:ext>
              </a:extLst>
            </p:cNvPr>
            <p:cNvCxnSpPr>
              <a:cxnSpLocks/>
            </p:cNvCxnSpPr>
            <p:nvPr/>
          </p:nvCxnSpPr>
          <p:spPr>
            <a:xfrm rot="18900000" flipH="1">
              <a:off x="10325100" y="10128296"/>
              <a:ext cx="125730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F3998811-9AF5-48AF-94F1-B89A2A75912E}"/>
              </a:ext>
            </a:extLst>
          </p:cNvPr>
          <p:cNvGrpSpPr>
            <a:grpSpLocks noChangeAspect="1"/>
          </p:cNvGrpSpPr>
          <p:nvPr/>
        </p:nvGrpSpPr>
        <p:grpSpPr>
          <a:xfrm>
            <a:off x="880520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0C0CF8DD-FC8E-42E5-A12A-F7DAA22204EC}"/>
                </a:ext>
              </a:extLst>
            </p:cNvPr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69646364-E37F-48E8-A20F-E49CD4191B8F}"/>
                </a:ext>
              </a:extLst>
            </p:cNvPr>
            <p:cNvSpPr/>
            <p:nvPr/>
          </p:nvSpPr>
          <p:spPr>
            <a:xfrm>
              <a:off x="9848850" y="5859780"/>
              <a:ext cx="273050" cy="3818742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747957FF-28AC-46D3-9AFF-37396F871A89}"/>
              </a:ext>
            </a:extLst>
          </p:cNvPr>
          <p:cNvGrpSpPr>
            <a:grpSpLocks noChangeAspect="1"/>
          </p:cNvGrpSpPr>
          <p:nvPr/>
        </p:nvGrpSpPr>
        <p:grpSpPr>
          <a:xfrm>
            <a:off x="934622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82A38974-06F8-49EC-8697-2AE4FE836C9A}"/>
                </a:ext>
              </a:extLst>
            </p:cNvPr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7FA6EC9C-DF58-4650-8054-CA679481B6C8}"/>
                </a:ext>
              </a:extLst>
            </p:cNvPr>
            <p:cNvSpPr/>
            <p:nvPr/>
          </p:nvSpPr>
          <p:spPr>
            <a:xfrm>
              <a:off x="9848850" y="5554364"/>
              <a:ext cx="273050" cy="4124158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1DFA92D5-0779-4E3C-A94D-4F598D29E1EC}"/>
              </a:ext>
            </a:extLst>
          </p:cNvPr>
          <p:cNvGrpSpPr>
            <a:grpSpLocks noChangeAspect="1"/>
          </p:cNvGrpSpPr>
          <p:nvPr/>
        </p:nvGrpSpPr>
        <p:grpSpPr>
          <a:xfrm>
            <a:off x="988724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10631E8F-2247-4DB7-91B6-ADF3520A52D5}"/>
                </a:ext>
              </a:extLst>
            </p:cNvPr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A66F6B7B-A225-4E20-A717-1713F912BEA6}"/>
                </a:ext>
              </a:extLst>
            </p:cNvPr>
            <p:cNvSpPr/>
            <p:nvPr/>
          </p:nvSpPr>
          <p:spPr>
            <a:xfrm>
              <a:off x="9848850" y="5269936"/>
              <a:ext cx="273050" cy="4408586"/>
            </a:xfrm>
            <a:prstGeom prst="rect">
              <a:avLst/>
            </a:prstGeom>
            <a:solidFill>
              <a:srgbClr val="DCC8CE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 dirty="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6A7916A8-F01D-4BD9-A9FD-92FD741E3A18}"/>
              </a:ext>
            </a:extLst>
          </p:cNvPr>
          <p:cNvGrpSpPr>
            <a:grpSpLocks noChangeAspect="1"/>
          </p:cNvGrpSpPr>
          <p:nvPr/>
        </p:nvGrpSpPr>
        <p:grpSpPr>
          <a:xfrm>
            <a:off x="1042826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DB8CD8ED-8478-4B62-BAC7-B3EE77D9E9AA}"/>
                </a:ext>
              </a:extLst>
            </p:cNvPr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930EE3A-7B5F-43C7-A06B-F5BB6097800C}"/>
                </a:ext>
              </a:extLst>
            </p:cNvPr>
            <p:cNvSpPr/>
            <p:nvPr/>
          </p:nvSpPr>
          <p:spPr>
            <a:xfrm>
              <a:off x="9848850" y="5469035"/>
              <a:ext cx="273050" cy="4209487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04815"/>
              <a:endParaRPr lang="ko-KR" altLang="en-US" sz="1200" dirty="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A73AF6E0-DE17-490D-B835-C568EEFD5E6F}"/>
              </a:ext>
            </a:extLst>
          </p:cNvPr>
          <p:cNvSpPr txBox="1"/>
          <p:nvPr/>
        </p:nvSpPr>
        <p:spPr>
          <a:xfrm>
            <a:off x="2988152" y="5839769"/>
            <a:ext cx="323410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35391D6C-370C-4022-8238-D83A7C2366BF}"/>
              </a:ext>
            </a:extLst>
          </p:cNvPr>
          <p:cNvCxnSpPr/>
          <p:nvPr/>
        </p:nvCxnSpPr>
        <p:spPr>
          <a:xfrm>
            <a:off x="8115257" y="3213100"/>
            <a:ext cx="2734651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C2BEDCEE-064E-42C4-95AE-37DC861228D6}"/>
              </a:ext>
            </a:extLst>
          </p:cNvPr>
          <p:cNvSpPr txBox="1"/>
          <p:nvPr/>
        </p:nvSpPr>
        <p:spPr>
          <a:xfrm>
            <a:off x="8565191" y="6087706"/>
            <a:ext cx="601952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067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A01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D8CD1096-8F72-4F4E-9AF0-C05CF22742DA}"/>
              </a:ext>
            </a:extLst>
          </p:cNvPr>
          <p:cNvSpPr txBox="1"/>
          <p:nvPr/>
        </p:nvSpPr>
        <p:spPr>
          <a:xfrm>
            <a:off x="9106211" y="6087706"/>
            <a:ext cx="659116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067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A02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74D393C1-1F26-4181-9495-FEC124E1AE7A}"/>
              </a:ext>
            </a:extLst>
          </p:cNvPr>
          <p:cNvSpPr txBox="1"/>
          <p:nvPr/>
        </p:nvSpPr>
        <p:spPr>
          <a:xfrm>
            <a:off x="9647231" y="6087706"/>
            <a:ext cx="601952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067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A03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ACDEC09-A0D3-4C43-971F-A239481E7A26}"/>
              </a:ext>
            </a:extLst>
          </p:cNvPr>
          <p:cNvSpPr txBox="1"/>
          <p:nvPr/>
        </p:nvSpPr>
        <p:spPr>
          <a:xfrm>
            <a:off x="10188250" y="6087706"/>
            <a:ext cx="767407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067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맑은 고딕" panose="020B0503020000020004" pitchFamily="34" charset="-127"/>
              </a:rPr>
              <a:t>A04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26D628CA-A0FA-4D9F-AABB-6B1B447F67B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7019F6A0-A369-4049-812F-486A1B8AD19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8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D3B590C-E6D1-449B-AB76-25240FF10750}"/>
              </a:ext>
            </a:extLst>
          </p:cNvPr>
          <p:cNvGrpSpPr/>
          <p:nvPr/>
        </p:nvGrpSpPr>
        <p:grpSpPr>
          <a:xfrm>
            <a:off x="5334000" y="247030"/>
            <a:ext cx="6858000" cy="6858000"/>
            <a:chOff x="5334000" y="0"/>
            <a:chExt cx="6858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F11005BE-BADA-485E-B96C-EC50E38F8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74083" y1="11833" x2="74833" y2="11833"/>
                          <a14:foregroundMark x1="78333" y1="13917" x2="79667" y2="14083"/>
                          <a14:foregroundMark x1="75917" y1="19667" x2="76833" y2="19667"/>
                          <a14:foregroundMark x1="78167" y1="23917" x2="78917" y2="23917"/>
                          <a14:foregroundMark x1="84417" y1="20000" x2="85333" y2="2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2C23B52-A8F4-414C-9DAA-652FF7A4535B}"/>
                </a:ext>
              </a:extLst>
            </p:cNvPr>
            <p:cNvSpPr/>
            <p:nvPr/>
          </p:nvSpPr>
          <p:spPr>
            <a:xfrm>
              <a:off x="7200900" y="1346200"/>
              <a:ext cx="3009900" cy="3860800"/>
            </a:xfrm>
            <a:custGeom>
              <a:avLst/>
              <a:gdLst>
                <a:gd name="connsiteX0" fmla="*/ 63500 w 3009900"/>
                <a:gd name="connsiteY0" fmla="*/ 1485900 h 3860800"/>
                <a:gd name="connsiteX1" fmla="*/ 457200 w 3009900"/>
                <a:gd name="connsiteY1" fmla="*/ 203200 h 3860800"/>
                <a:gd name="connsiteX2" fmla="*/ 1511300 w 3009900"/>
                <a:gd name="connsiteY2" fmla="*/ 0 h 3860800"/>
                <a:gd name="connsiteX3" fmla="*/ 2628900 w 3009900"/>
                <a:gd name="connsiteY3" fmla="*/ 317500 h 3860800"/>
                <a:gd name="connsiteX4" fmla="*/ 3009900 w 3009900"/>
                <a:gd name="connsiteY4" fmla="*/ 1676400 h 3860800"/>
                <a:gd name="connsiteX5" fmla="*/ 2755900 w 3009900"/>
                <a:gd name="connsiteY5" fmla="*/ 3479800 h 3860800"/>
                <a:gd name="connsiteX6" fmla="*/ 1879600 w 3009900"/>
                <a:gd name="connsiteY6" fmla="*/ 3860800 h 3860800"/>
                <a:gd name="connsiteX7" fmla="*/ 254000 w 3009900"/>
                <a:gd name="connsiteY7" fmla="*/ 3467100 h 3860800"/>
                <a:gd name="connsiteX8" fmla="*/ 0 w 3009900"/>
                <a:gd name="connsiteY8" fmla="*/ 1943100 h 3860800"/>
                <a:gd name="connsiteX9" fmla="*/ 63500 w 3009900"/>
                <a:gd name="connsiteY9" fmla="*/ 1485900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9900" h="3860800">
                  <a:moveTo>
                    <a:pt x="63500" y="1485900"/>
                  </a:moveTo>
                  <a:lnTo>
                    <a:pt x="457200" y="203200"/>
                  </a:lnTo>
                  <a:lnTo>
                    <a:pt x="1511300" y="0"/>
                  </a:lnTo>
                  <a:lnTo>
                    <a:pt x="2628900" y="317500"/>
                  </a:lnTo>
                  <a:lnTo>
                    <a:pt x="3009900" y="1676400"/>
                  </a:lnTo>
                  <a:lnTo>
                    <a:pt x="2755900" y="3479800"/>
                  </a:lnTo>
                  <a:lnTo>
                    <a:pt x="1879600" y="3860800"/>
                  </a:lnTo>
                  <a:lnTo>
                    <a:pt x="254000" y="3467100"/>
                  </a:lnTo>
                  <a:lnTo>
                    <a:pt x="0" y="1943100"/>
                  </a:lnTo>
                  <a:lnTo>
                    <a:pt x="63500" y="1485900"/>
                  </a:lnTo>
                  <a:close/>
                </a:path>
              </a:pathLst>
            </a:custGeom>
            <a:solidFill>
              <a:srgbClr val="F5E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75BDDC9-7772-4199-9DE3-08A33563AE78}"/>
              </a:ext>
            </a:extLst>
          </p:cNvPr>
          <p:cNvSpPr txBox="1"/>
          <p:nvPr/>
        </p:nvSpPr>
        <p:spPr>
          <a:xfrm>
            <a:off x="7163369" y="3883065"/>
            <a:ext cx="3199262" cy="13747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altLang="zh-CN" sz="6000" dirty="0">
                <a:latin typeface="HL Thuphap 1BK upgrade" pitchFamily="2" charset="0"/>
              </a:rPr>
              <a:t>contents</a:t>
            </a:r>
            <a:endParaRPr lang="zh-CN" altLang="en-US" sz="6000" dirty="0">
              <a:latin typeface="HL Thuphap 1BK upgrade" pitchFamily="2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496410-52C3-4C6C-979B-4BE2FD05C5D6}"/>
              </a:ext>
            </a:extLst>
          </p:cNvPr>
          <p:cNvGrpSpPr/>
          <p:nvPr/>
        </p:nvGrpSpPr>
        <p:grpSpPr>
          <a:xfrm>
            <a:off x="664254" y="794170"/>
            <a:ext cx="1316946" cy="5094543"/>
            <a:chOff x="664254" y="794170"/>
            <a:chExt cx="1316946" cy="509454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A94FD0A-1D0D-4D5A-8950-594FFA250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254" y="794170"/>
              <a:ext cx="1316946" cy="1316946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A059D44-CE0E-48BD-B1C0-2A9D15363ADC}"/>
                </a:ext>
              </a:extLst>
            </p:cNvPr>
            <p:cNvSpPr txBox="1"/>
            <p:nvPr/>
          </p:nvSpPr>
          <p:spPr>
            <a:xfrm>
              <a:off x="1195203" y="1216619"/>
              <a:ext cx="3097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dirty="0">
                  <a:latin typeface="HL Thuphap 1BK upgrade" pitchFamily="2" charset="0"/>
                </a:rPr>
                <a:t>1</a:t>
              </a:r>
              <a:endParaRPr lang="zh-CN" altLang="en-US" sz="4800" dirty="0">
                <a:latin typeface="HL Thuphap 1BK upgrade" pitchFamily="2" charset="0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8562F242-E668-4A44-9032-2FFCDAB4B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254" y="2047616"/>
              <a:ext cx="1316946" cy="1316946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EC7F23C-3109-4AC5-BF6E-ACCEE86D779B}"/>
                </a:ext>
              </a:extLst>
            </p:cNvPr>
            <p:cNvSpPr txBox="1"/>
            <p:nvPr/>
          </p:nvSpPr>
          <p:spPr>
            <a:xfrm>
              <a:off x="1060550" y="2463114"/>
              <a:ext cx="44435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dirty="0">
                  <a:latin typeface="HL Thuphap 1BK upgrade" pitchFamily="2" charset="0"/>
                </a:rPr>
                <a:t>2</a:t>
              </a:r>
              <a:endParaRPr lang="zh-CN" altLang="en-US" sz="4800" dirty="0">
                <a:latin typeface="HL Thuphap 1BK upgrade" pitchFamily="2" charset="0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82DDA8C2-32E8-45C8-81BC-5C4F0E995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254" y="3318321"/>
              <a:ext cx="1316946" cy="1316946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CE643CA-00F4-423B-9D0C-D86093EA2C93}"/>
                </a:ext>
              </a:extLst>
            </p:cNvPr>
            <p:cNvSpPr txBox="1"/>
            <p:nvPr/>
          </p:nvSpPr>
          <p:spPr>
            <a:xfrm>
              <a:off x="1125472" y="3740770"/>
              <a:ext cx="44916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dirty="0">
                  <a:latin typeface="HL Thuphap 1BK upgrade" pitchFamily="2" charset="0"/>
                </a:rPr>
                <a:t>3</a:t>
              </a:r>
              <a:endParaRPr lang="zh-CN" altLang="en-US" sz="4800" dirty="0">
                <a:latin typeface="HL Thuphap 1BK upgrade" pitchFamily="2" charset="0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3324032-1A1F-4837-9D10-DF6078985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254" y="4571767"/>
              <a:ext cx="1316946" cy="131694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EA78CF2-FC4B-462B-85F9-098B1521E26D}"/>
                </a:ext>
              </a:extLst>
            </p:cNvPr>
            <p:cNvSpPr txBox="1"/>
            <p:nvPr/>
          </p:nvSpPr>
          <p:spPr>
            <a:xfrm>
              <a:off x="1060550" y="4987265"/>
              <a:ext cx="44435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dirty="0">
                  <a:latin typeface="HL Thuphap 1BK upgrade" pitchFamily="2" charset="0"/>
                </a:rPr>
                <a:t>4</a:t>
              </a:r>
              <a:endParaRPr lang="zh-CN" altLang="en-US" sz="4800" dirty="0">
                <a:latin typeface="HL Thuphap 1BK upgrade" pitchFamily="2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5A200E3-50F0-4A46-8797-5FC34E9A9E4E}"/>
              </a:ext>
            </a:extLst>
          </p:cNvPr>
          <p:cNvSpPr txBox="1"/>
          <p:nvPr/>
        </p:nvSpPr>
        <p:spPr>
          <a:xfrm>
            <a:off x="7536299" y="1510123"/>
            <a:ext cx="233910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9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目录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D9ABD6-0DFE-4E2D-A5DB-FD2E474C5E8A}"/>
              </a:ext>
            </a:extLst>
          </p:cNvPr>
          <p:cNvGrpSpPr/>
          <p:nvPr/>
        </p:nvGrpSpPr>
        <p:grpSpPr>
          <a:xfrm>
            <a:off x="2019319" y="961165"/>
            <a:ext cx="3918289" cy="4892616"/>
            <a:chOff x="2019319" y="961165"/>
            <a:chExt cx="3918289" cy="489261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63967A68-2B70-48C4-91D4-E42640A695F7}"/>
                </a:ext>
              </a:extLst>
            </p:cNvPr>
            <p:cNvSpPr/>
            <p:nvPr/>
          </p:nvSpPr>
          <p:spPr>
            <a:xfrm>
              <a:off x="2056054" y="961165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5ED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Group 4">
              <a:extLst>
                <a:ext uri="{FF2B5EF4-FFF2-40B4-BE49-F238E27FC236}">
                  <a16:creationId xmlns:a16="http://schemas.microsoft.com/office/drawing/2014/main" xmlns="" id="{3F8971DF-5967-42D5-B3BD-67BEF132A2D0}"/>
                </a:ext>
              </a:extLst>
            </p:cNvPr>
            <p:cNvGrpSpPr/>
            <p:nvPr/>
          </p:nvGrpSpPr>
          <p:grpSpPr>
            <a:xfrm>
              <a:off x="2333132" y="1090505"/>
              <a:ext cx="3604476" cy="957111"/>
              <a:chOff x="1700021" y="5211835"/>
              <a:chExt cx="3604476" cy="957111"/>
            </a:xfrm>
          </p:grpSpPr>
          <p:sp>
            <p:nvSpPr>
              <p:cNvPr id="44" name="Title 3">
                <a:extLst>
                  <a:ext uri="{FF2B5EF4-FFF2-40B4-BE49-F238E27FC236}">
                    <a16:creationId xmlns:a16="http://schemas.microsoft.com/office/drawing/2014/main" xmlns="" id="{F2C32E79-7BF5-4162-A8FF-AE52D7A68C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汉仪六字黑简" panose="00020600040101010101" pitchFamily="18" charset="-122"/>
                    <a:ea typeface="汉仪六字黑简" panose="00020600040101010101" pitchFamily="18" charset="-122"/>
                    <a:cs typeface="Roboto Medium" charset="0"/>
                  </a:rPr>
                  <a:t>梦幻淡雅水彩肌理纹</a:t>
                </a:r>
              </a:p>
            </p:txBody>
          </p:sp>
          <p:sp>
            <p:nvSpPr>
              <p:cNvPr id="45" name="Title 3">
                <a:extLst>
                  <a:ext uri="{FF2B5EF4-FFF2-40B4-BE49-F238E27FC236}">
                    <a16:creationId xmlns:a16="http://schemas.microsoft.com/office/drawing/2014/main" xmlns="" id="{86AE829E-C2CC-4AAF-89F7-E8EFAE0064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xmlns="" id="{121A3D95-A74E-4286-A130-DABD6AFD5CCA}"/>
                </a:ext>
              </a:extLst>
            </p:cNvPr>
            <p:cNvSpPr/>
            <p:nvPr/>
          </p:nvSpPr>
          <p:spPr>
            <a:xfrm>
              <a:off x="2039521" y="2184333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5ED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Group 4">
              <a:extLst>
                <a:ext uri="{FF2B5EF4-FFF2-40B4-BE49-F238E27FC236}">
                  <a16:creationId xmlns:a16="http://schemas.microsoft.com/office/drawing/2014/main" xmlns="" id="{C9525FA8-C8F8-4C27-87FC-4203E3567267}"/>
                </a:ext>
              </a:extLst>
            </p:cNvPr>
            <p:cNvGrpSpPr/>
            <p:nvPr/>
          </p:nvGrpSpPr>
          <p:grpSpPr>
            <a:xfrm>
              <a:off x="2316599" y="2313673"/>
              <a:ext cx="3604476" cy="957111"/>
              <a:chOff x="1700021" y="5211835"/>
              <a:chExt cx="3604476" cy="957111"/>
            </a:xfrm>
          </p:grpSpPr>
          <p:sp>
            <p:nvSpPr>
              <p:cNvPr id="63" name="Title 3">
                <a:extLst>
                  <a:ext uri="{FF2B5EF4-FFF2-40B4-BE49-F238E27FC236}">
                    <a16:creationId xmlns:a16="http://schemas.microsoft.com/office/drawing/2014/main" xmlns="" id="{CA62DBF0-0A8D-4C0A-827E-1E9385068A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汉仪六字黑简" panose="00020600040101010101" pitchFamily="18" charset="-122"/>
                    <a:ea typeface="汉仪六字黑简" panose="00020600040101010101" pitchFamily="18" charset="-122"/>
                    <a:cs typeface="Roboto Medium" charset="0"/>
                  </a:rPr>
                  <a:t>梦幻淡雅水彩肌理纹</a:t>
                </a:r>
              </a:p>
            </p:txBody>
          </p:sp>
          <p:sp>
            <p:nvSpPr>
              <p:cNvPr id="64" name="Title 3">
                <a:extLst>
                  <a:ext uri="{FF2B5EF4-FFF2-40B4-BE49-F238E27FC236}">
                    <a16:creationId xmlns:a16="http://schemas.microsoft.com/office/drawing/2014/main" xmlns="" id="{910E1476-DA14-45B9-9DEE-21AFE71898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BC9EFA35-A6C7-4736-A4A9-732FC85B9ECB}"/>
                </a:ext>
              </a:extLst>
            </p:cNvPr>
            <p:cNvSpPr/>
            <p:nvPr/>
          </p:nvSpPr>
          <p:spPr>
            <a:xfrm>
              <a:off x="2035852" y="3544162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5ED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Group 4">
              <a:extLst>
                <a:ext uri="{FF2B5EF4-FFF2-40B4-BE49-F238E27FC236}">
                  <a16:creationId xmlns:a16="http://schemas.microsoft.com/office/drawing/2014/main" xmlns="" id="{DE10007E-A9E0-4C54-8841-AAD20FE16886}"/>
                </a:ext>
              </a:extLst>
            </p:cNvPr>
            <p:cNvGrpSpPr/>
            <p:nvPr/>
          </p:nvGrpSpPr>
          <p:grpSpPr>
            <a:xfrm>
              <a:off x="2312930" y="3673502"/>
              <a:ext cx="3604476" cy="957111"/>
              <a:chOff x="1700021" y="5211835"/>
              <a:chExt cx="3604476" cy="957111"/>
            </a:xfrm>
          </p:grpSpPr>
          <p:sp>
            <p:nvSpPr>
              <p:cNvPr id="67" name="Title 3">
                <a:extLst>
                  <a:ext uri="{FF2B5EF4-FFF2-40B4-BE49-F238E27FC236}">
                    <a16:creationId xmlns:a16="http://schemas.microsoft.com/office/drawing/2014/main" xmlns="" id="{C60C00D7-8CB8-4613-8546-E8CB3AAC1C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汉仪六字黑简" panose="00020600040101010101" pitchFamily="18" charset="-122"/>
                    <a:ea typeface="汉仪六字黑简" panose="00020600040101010101" pitchFamily="18" charset="-122"/>
                    <a:cs typeface="Roboto Medium" charset="0"/>
                  </a:rPr>
                  <a:t>梦幻淡雅水彩肌理纹</a:t>
                </a:r>
              </a:p>
            </p:txBody>
          </p:sp>
          <p:sp>
            <p:nvSpPr>
              <p:cNvPr id="68" name="Title 3">
                <a:extLst>
                  <a:ext uri="{FF2B5EF4-FFF2-40B4-BE49-F238E27FC236}">
                    <a16:creationId xmlns:a16="http://schemas.microsoft.com/office/drawing/2014/main" xmlns="" id="{1ED45BF5-968A-403F-BDA0-04565F2515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ACC141E-94FF-44EF-B177-21497C4A2042}"/>
                </a:ext>
              </a:extLst>
            </p:cNvPr>
            <p:cNvSpPr/>
            <p:nvPr/>
          </p:nvSpPr>
          <p:spPr>
            <a:xfrm>
              <a:off x="2019319" y="4767330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5ED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Group 4">
              <a:extLst>
                <a:ext uri="{FF2B5EF4-FFF2-40B4-BE49-F238E27FC236}">
                  <a16:creationId xmlns:a16="http://schemas.microsoft.com/office/drawing/2014/main" xmlns="" id="{B27B03BF-DDC7-4343-BDA4-A294D11E34F9}"/>
                </a:ext>
              </a:extLst>
            </p:cNvPr>
            <p:cNvGrpSpPr/>
            <p:nvPr/>
          </p:nvGrpSpPr>
          <p:grpSpPr>
            <a:xfrm>
              <a:off x="2296397" y="4896670"/>
              <a:ext cx="3604476" cy="957111"/>
              <a:chOff x="1700021" y="5211835"/>
              <a:chExt cx="3604476" cy="957111"/>
            </a:xfrm>
          </p:grpSpPr>
          <p:sp>
            <p:nvSpPr>
              <p:cNvPr id="71" name="Title 3">
                <a:extLst>
                  <a:ext uri="{FF2B5EF4-FFF2-40B4-BE49-F238E27FC236}">
                    <a16:creationId xmlns:a16="http://schemas.microsoft.com/office/drawing/2014/main" xmlns="" id="{568B799F-41FA-4899-BCEB-C039EAD744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汉仪六字黑简" panose="00020600040101010101" pitchFamily="18" charset="-122"/>
                    <a:ea typeface="汉仪六字黑简" panose="00020600040101010101" pitchFamily="18" charset="-122"/>
                    <a:cs typeface="Roboto Medium" charset="0"/>
                  </a:rPr>
                  <a:t>梦幻淡雅水彩肌理纹</a:t>
                </a:r>
              </a:p>
            </p:txBody>
          </p:sp>
          <p:sp>
            <p:nvSpPr>
              <p:cNvPr id="72" name="Title 3">
                <a:extLst>
                  <a:ext uri="{FF2B5EF4-FFF2-40B4-BE49-F238E27FC236}">
                    <a16:creationId xmlns:a16="http://schemas.microsoft.com/office/drawing/2014/main" xmlns="" id="{FDBAD683-8D53-468E-BA53-D1D63A96A9C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673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CEACEFF-25C2-432C-880F-3CF833CF8199}"/>
              </a:ext>
            </a:extLst>
          </p:cNvPr>
          <p:cNvSpPr txBox="1"/>
          <p:nvPr/>
        </p:nvSpPr>
        <p:spPr>
          <a:xfrm>
            <a:off x="1005981" y="2006534"/>
            <a:ext cx="3634371" cy="108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100" spc="400" dirty="0">
                <a:ln w="3175">
                  <a:solidFill>
                    <a:srgbClr val="FFFFFF">
                      <a:lumMod val="50000"/>
                      <a:lumOff val="50000"/>
                      <a:alpha val="45000"/>
                    </a:srgbClr>
                  </a:solidFill>
                </a:ln>
                <a:latin typeface="Minion Pro Cond" panose="02040706060306020203" pitchFamily="18" charset="0"/>
                <a:ea typeface="맑은 고딕" panose="020B0503020000020004" pitchFamily="34" charset="-127"/>
              </a:rPr>
              <a:t>Lorem Ipsum Dolor Sit Amet Consectetur Adipiscing Elit Sed Do Eiusmod Tempor Lorem Ipsum Dolor Sit Amet Lorem Ipsum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57BA979-EDFD-436A-8A16-49122D7638F7}"/>
              </a:ext>
            </a:extLst>
          </p:cNvPr>
          <p:cNvSpPr/>
          <p:nvPr/>
        </p:nvSpPr>
        <p:spPr>
          <a:xfrm>
            <a:off x="1703532" y="3937889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3B59E3EB-0F3E-4B0F-A65D-2DCF6B4BD623}"/>
              </a:ext>
            </a:extLst>
          </p:cNvPr>
          <p:cNvSpPr/>
          <p:nvPr/>
        </p:nvSpPr>
        <p:spPr>
          <a:xfrm>
            <a:off x="1703533" y="3937889"/>
            <a:ext cx="189846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4EDDB06-FF41-43D0-A1A0-C594D69E9B12}"/>
              </a:ext>
            </a:extLst>
          </p:cNvPr>
          <p:cNvSpPr/>
          <p:nvPr/>
        </p:nvSpPr>
        <p:spPr>
          <a:xfrm>
            <a:off x="1703532" y="4395140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4EBC1BD-CF9A-45DC-B7C8-C087B83FDD25}"/>
              </a:ext>
            </a:extLst>
          </p:cNvPr>
          <p:cNvSpPr/>
          <p:nvPr/>
        </p:nvSpPr>
        <p:spPr>
          <a:xfrm>
            <a:off x="1703532" y="4395140"/>
            <a:ext cx="239801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670E3716-7A91-4EB8-BDE8-55879B22D4B3}"/>
              </a:ext>
            </a:extLst>
          </p:cNvPr>
          <p:cNvSpPr/>
          <p:nvPr/>
        </p:nvSpPr>
        <p:spPr>
          <a:xfrm>
            <a:off x="1703532" y="4852391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A7CD1B5-5D8B-4888-A984-D2DB3081BB75}"/>
              </a:ext>
            </a:extLst>
          </p:cNvPr>
          <p:cNvSpPr/>
          <p:nvPr/>
        </p:nvSpPr>
        <p:spPr>
          <a:xfrm>
            <a:off x="1703533" y="4852391"/>
            <a:ext cx="223926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C1D18FF-ACD5-43E5-B01E-DEA7EC3681B5}"/>
              </a:ext>
            </a:extLst>
          </p:cNvPr>
          <p:cNvSpPr txBox="1"/>
          <p:nvPr/>
        </p:nvSpPr>
        <p:spPr>
          <a:xfrm>
            <a:off x="1005981" y="835252"/>
            <a:ext cx="367445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D04492-691D-4363-8287-3B0E3A7FF643}"/>
              </a:ext>
            </a:extLst>
          </p:cNvPr>
          <p:cNvSpPr txBox="1"/>
          <p:nvPr/>
        </p:nvSpPr>
        <p:spPr>
          <a:xfrm>
            <a:off x="825358" y="3783608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맑은 고딕" panose="020B0503020000020004" pitchFamily="34" charset="-127"/>
              </a:rPr>
              <a:t>A01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44BD74F-7709-4870-9094-21FF3655F782}"/>
              </a:ext>
            </a:extLst>
          </p:cNvPr>
          <p:cNvSpPr txBox="1"/>
          <p:nvPr/>
        </p:nvSpPr>
        <p:spPr>
          <a:xfrm>
            <a:off x="825358" y="4240859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맑은 고딕" panose="020B0503020000020004" pitchFamily="34" charset="-127"/>
              </a:rPr>
              <a:t>A02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00F55DA-3F02-4191-9D64-1BBFCC7EF366}"/>
              </a:ext>
            </a:extLst>
          </p:cNvPr>
          <p:cNvSpPr txBox="1"/>
          <p:nvPr/>
        </p:nvSpPr>
        <p:spPr>
          <a:xfrm>
            <a:off x="825358" y="4698109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맑은 고딕" panose="020B0503020000020004" pitchFamily="34" charset="-127"/>
              </a:rPr>
              <a:t>A03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03F9601-C616-400B-95FC-C2C6C0D86A6A}"/>
              </a:ext>
            </a:extLst>
          </p:cNvPr>
          <p:cNvSpPr txBox="1"/>
          <p:nvPr/>
        </p:nvSpPr>
        <p:spPr>
          <a:xfrm>
            <a:off x="1041680" y="1561401"/>
            <a:ext cx="323410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6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inion Pro Cond" panose="02040706060306020203" pitchFamily="18" charset="0"/>
                <a:ea typeface="맑은 고딕" panose="020B0503020000020004" pitchFamily="34" charset="-127"/>
              </a:rPr>
              <a:t>Sarah Doe / Designer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27A4D908-8C4E-4604-BEA9-FE392CF7C599}"/>
              </a:ext>
            </a:extLst>
          </p:cNvPr>
          <p:cNvSpPr txBox="1"/>
          <p:nvPr/>
        </p:nvSpPr>
        <p:spPr>
          <a:xfrm>
            <a:off x="5956300" y="2853411"/>
            <a:ext cx="172720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F139B6B-51A1-4C0D-A6FC-55C4A91B06BC}"/>
              </a:ext>
            </a:extLst>
          </p:cNvPr>
          <p:cNvSpPr/>
          <p:nvPr/>
        </p:nvSpPr>
        <p:spPr>
          <a:xfrm>
            <a:off x="1701134" y="5354585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41C7BE0-5A2B-4157-A8AF-9B0BA4240234}"/>
              </a:ext>
            </a:extLst>
          </p:cNvPr>
          <p:cNvSpPr/>
          <p:nvPr/>
        </p:nvSpPr>
        <p:spPr>
          <a:xfrm>
            <a:off x="1701135" y="5354585"/>
            <a:ext cx="241174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15"/>
            <a:endParaRPr lang="ko-KR" altLang="en-US" sz="800">
              <a:latin typeface="Montserrat" panose="00000500000000000000" pitchFamily="50" charset="0"/>
              <a:ea typeface="맑은 고딕" panose="020B05030200000200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78B51DF-588B-4BB5-9F83-FBA53F664829}"/>
              </a:ext>
            </a:extLst>
          </p:cNvPr>
          <p:cNvSpPr txBox="1"/>
          <p:nvPr/>
        </p:nvSpPr>
        <p:spPr>
          <a:xfrm>
            <a:off x="822960" y="5200303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15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맑은 고딕" panose="020B0503020000020004" pitchFamily="34" charset="-127"/>
              </a:rPr>
              <a:t>A04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4FB4C834-1F71-4A45-BE5B-F58BF02B8E65}"/>
              </a:ext>
            </a:extLst>
          </p:cNvPr>
          <p:cNvGrpSpPr>
            <a:grpSpLocks noChangeAspect="1"/>
          </p:cNvGrpSpPr>
          <p:nvPr/>
        </p:nvGrpSpPr>
        <p:grpSpPr>
          <a:xfrm>
            <a:off x="7867176" y="3054951"/>
            <a:ext cx="304800" cy="304800"/>
            <a:chOff x="7501890" y="341800"/>
            <a:chExt cx="1645920" cy="1645920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7E926F82-D756-456D-8036-F490ED4A4E0F}"/>
                </a:ext>
              </a:extLst>
            </p:cNvPr>
            <p:cNvCxnSpPr/>
            <p:nvPr/>
          </p:nvCxnSpPr>
          <p:spPr>
            <a:xfrm>
              <a:off x="7867650" y="1162050"/>
              <a:ext cx="91440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61163C9B-B7A6-4D39-877C-127B52ECF3F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867650" y="1162050"/>
              <a:ext cx="91440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8079EA69-FB70-468F-993D-E02A202A8A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890" y="341800"/>
              <a:ext cx="1645920" cy="1645920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65000"/>
                </a:schemeClr>
              </a:solidFill>
              <a:round/>
            </a:ln>
            <a:effectLst>
              <a:outerShdw blurRad="609600" dist="152400" dir="2700000" algn="tl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304815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맑은 고딕" panose="020B0503020000020004" pitchFamily="34" charset="-127"/>
              </a:endParaRPr>
            </a:p>
          </p:txBody>
        </p:sp>
      </p:grp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2FFC4670-338A-4669-9103-13194B7001A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673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5A34F8D-442D-4099-9E77-281B0A95EBEB}"/>
              </a:ext>
            </a:extLst>
          </p:cNvPr>
          <p:cNvGrpSpPr/>
          <p:nvPr/>
        </p:nvGrpSpPr>
        <p:grpSpPr>
          <a:xfrm>
            <a:off x="2667000" y="247030"/>
            <a:ext cx="6858000" cy="6858000"/>
            <a:chOff x="5334000" y="0"/>
            <a:chExt cx="6858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1DA6607-4B67-4D76-91B2-1A867E16F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74083" y1="11833" x2="74833" y2="11833"/>
                          <a14:foregroundMark x1="78333" y1="13917" x2="79667" y2="14083"/>
                          <a14:foregroundMark x1="75917" y1="19667" x2="76833" y2="19667"/>
                          <a14:foregroundMark x1="78167" y1="23917" x2="78917" y2="23917"/>
                          <a14:foregroundMark x1="84417" y1="20000" x2="85333" y2="2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EA8840C-2301-45A3-9DD9-738AD87B69D5}"/>
                </a:ext>
              </a:extLst>
            </p:cNvPr>
            <p:cNvSpPr/>
            <p:nvPr/>
          </p:nvSpPr>
          <p:spPr>
            <a:xfrm>
              <a:off x="7200900" y="1346200"/>
              <a:ext cx="3009900" cy="3860800"/>
            </a:xfrm>
            <a:custGeom>
              <a:avLst/>
              <a:gdLst>
                <a:gd name="connsiteX0" fmla="*/ 63500 w 3009900"/>
                <a:gd name="connsiteY0" fmla="*/ 1485900 h 3860800"/>
                <a:gd name="connsiteX1" fmla="*/ 457200 w 3009900"/>
                <a:gd name="connsiteY1" fmla="*/ 203200 h 3860800"/>
                <a:gd name="connsiteX2" fmla="*/ 1511300 w 3009900"/>
                <a:gd name="connsiteY2" fmla="*/ 0 h 3860800"/>
                <a:gd name="connsiteX3" fmla="*/ 2628900 w 3009900"/>
                <a:gd name="connsiteY3" fmla="*/ 317500 h 3860800"/>
                <a:gd name="connsiteX4" fmla="*/ 3009900 w 3009900"/>
                <a:gd name="connsiteY4" fmla="*/ 1676400 h 3860800"/>
                <a:gd name="connsiteX5" fmla="*/ 2755900 w 3009900"/>
                <a:gd name="connsiteY5" fmla="*/ 3479800 h 3860800"/>
                <a:gd name="connsiteX6" fmla="*/ 1879600 w 3009900"/>
                <a:gd name="connsiteY6" fmla="*/ 3860800 h 3860800"/>
                <a:gd name="connsiteX7" fmla="*/ 254000 w 3009900"/>
                <a:gd name="connsiteY7" fmla="*/ 3467100 h 3860800"/>
                <a:gd name="connsiteX8" fmla="*/ 0 w 3009900"/>
                <a:gd name="connsiteY8" fmla="*/ 1943100 h 3860800"/>
                <a:gd name="connsiteX9" fmla="*/ 63500 w 3009900"/>
                <a:gd name="connsiteY9" fmla="*/ 1485900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9900" h="3860800">
                  <a:moveTo>
                    <a:pt x="63500" y="1485900"/>
                  </a:moveTo>
                  <a:lnTo>
                    <a:pt x="457200" y="203200"/>
                  </a:lnTo>
                  <a:lnTo>
                    <a:pt x="1511300" y="0"/>
                  </a:lnTo>
                  <a:lnTo>
                    <a:pt x="2628900" y="317500"/>
                  </a:lnTo>
                  <a:lnTo>
                    <a:pt x="3009900" y="1676400"/>
                  </a:lnTo>
                  <a:lnTo>
                    <a:pt x="2755900" y="3479800"/>
                  </a:lnTo>
                  <a:lnTo>
                    <a:pt x="1879600" y="3860800"/>
                  </a:lnTo>
                  <a:lnTo>
                    <a:pt x="254000" y="3467100"/>
                  </a:lnTo>
                  <a:lnTo>
                    <a:pt x="0" y="1943100"/>
                  </a:lnTo>
                  <a:lnTo>
                    <a:pt x="63500" y="1485900"/>
                  </a:lnTo>
                  <a:close/>
                </a:path>
              </a:pathLst>
            </a:custGeom>
            <a:solidFill>
              <a:srgbClr val="F5E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62A3C51-698F-430F-A9C0-90DB9C9BCE19}"/>
              </a:ext>
            </a:extLst>
          </p:cNvPr>
          <p:cNvSpPr txBox="1"/>
          <p:nvPr/>
        </p:nvSpPr>
        <p:spPr>
          <a:xfrm>
            <a:off x="4081129" y="1961086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第四部分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F2C537-63F7-4D26-A21C-8F0EE8BB3893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DC6E71-0415-4F29-89EB-6CC5D25973E5}"/>
              </a:ext>
            </a:extLst>
          </p:cNvPr>
          <p:cNvSpPr txBox="1"/>
          <p:nvPr/>
        </p:nvSpPr>
        <p:spPr>
          <a:xfrm>
            <a:off x="5187738" y="3808496"/>
            <a:ext cx="185820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latin typeface="HL Thuphap 1BK upgrade" pitchFamily="2" charset="0"/>
              </a:rPr>
              <a:t>four</a:t>
            </a:r>
            <a:endParaRPr lang="zh-CN" altLang="en-US" sz="8800" dirty="0">
              <a:latin typeface="HL Thuphap 1BK upgrade" pitchFamily="2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827122A-4DD3-4925-B4FF-40F31FD363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6654" y="2233859"/>
            <a:ext cx="1498600" cy="14986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488F482-34B0-40C4-A60D-08F439E208E6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D3D77E4-3B56-40A7-9C43-E125A0C8A718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684E834B-1F80-499F-A770-9A19C6994F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AB9FCFCF-D359-40F3-B20A-53A401E556C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BF4CEA47-5F79-4BB7-9744-BDD60A1CAB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  <a:endParaRPr lang="en-US" sz="5400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64896" y="2796106"/>
            <a:ext cx="2156328" cy="2716150"/>
            <a:chOff x="1020037" y="2788031"/>
            <a:chExt cx="2156328" cy="2716150"/>
          </a:xfrm>
        </p:grpSpPr>
        <p:sp>
          <p:nvSpPr>
            <p:cNvPr id="8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2809" y="2796106"/>
            <a:ext cx="2156328" cy="2716150"/>
            <a:chOff x="1020037" y="2788031"/>
            <a:chExt cx="2156328" cy="2716150"/>
          </a:xfrm>
        </p:grpSpPr>
        <p:sp>
          <p:nvSpPr>
            <p:cNvPr id="38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20721" y="2796106"/>
            <a:ext cx="2156328" cy="2716150"/>
            <a:chOff x="1020037" y="2788031"/>
            <a:chExt cx="2156328" cy="2716150"/>
          </a:xfrm>
        </p:grpSpPr>
        <p:sp>
          <p:nvSpPr>
            <p:cNvPr id="43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</a:p>
          </p:txBody>
        </p:sp>
        <p:sp>
          <p:nvSpPr>
            <p:cNvPr id="44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45" name="Oval 44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69047" y="1033955"/>
            <a:ext cx="4553057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b="0" dirty="0">
                <a:solidFill>
                  <a:schemeClr val="bg1"/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</a:t>
            </a:r>
            <a:endParaRPr lang="en-US" sz="5400" b="0" dirty="0">
              <a:solidFill>
                <a:schemeClr val="bg1"/>
              </a:solidFill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959818" y="2264502"/>
            <a:ext cx="2341090" cy="3713675"/>
            <a:chOff x="3683193" y="2126190"/>
            <a:chExt cx="2341090" cy="3713675"/>
          </a:xfrm>
        </p:grpSpPr>
        <p:sp>
          <p:nvSpPr>
            <p:cNvPr id="7" name="Rounded Rectangle 6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0" name="Title 3"/>
            <p:cNvSpPr txBox="1">
              <a:spLocks/>
            </p:cNvSpPr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90574" y="2650067"/>
              <a:ext cx="51168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6464813" y="2264502"/>
            <a:ext cx="2341090" cy="3713675"/>
            <a:chOff x="3683193" y="2126190"/>
            <a:chExt cx="2341090" cy="3713675"/>
          </a:xfrm>
        </p:grpSpPr>
        <p:sp>
          <p:nvSpPr>
            <p:cNvPr id="31" name="Rounded Rectangle 30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3" name="Title 3"/>
            <p:cNvSpPr txBox="1">
              <a:spLocks/>
            </p:cNvSpPr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585765" y="2650067"/>
              <a:ext cx="5212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8969807" y="2264502"/>
            <a:ext cx="2341090" cy="3713675"/>
            <a:chOff x="3683193" y="2126190"/>
            <a:chExt cx="2341090" cy="3713675"/>
          </a:xfrm>
        </p:grpSpPr>
        <p:sp>
          <p:nvSpPr>
            <p:cNvPr id="38" name="Rounded Rectangle 37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0" name="Title 3"/>
            <p:cNvSpPr txBox="1">
              <a:spLocks/>
            </p:cNvSpPr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41" name="Title 3"/>
            <p:cNvSpPr txBox="1">
              <a:spLocks/>
            </p:cNvSpPr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590574" y="2650067"/>
              <a:ext cx="51167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0A6443F1-4F05-444F-8D90-C75AE444F5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02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98782" y="1974153"/>
            <a:ext cx="2476399" cy="4085022"/>
            <a:chOff x="1533022" y="2050353"/>
            <a:chExt cx="2476399" cy="4085022"/>
          </a:xfrm>
        </p:grpSpPr>
        <p:sp>
          <p:nvSpPr>
            <p:cNvPr id="5" name="Rounded Rectangle 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Title 3"/>
            <p:cNvSpPr txBox="1">
              <a:spLocks/>
            </p:cNvSpPr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760265" y="4581767"/>
              <a:ext cx="6628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Design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2962" y="1974153"/>
            <a:ext cx="2476399" cy="4085022"/>
            <a:chOff x="1533022" y="2050353"/>
            <a:chExt cx="2476399" cy="4085022"/>
          </a:xfrm>
        </p:grpSpPr>
        <p:sp>
          <p:nvSpPr>
            <p:cNvPr id="15" name="Rounded Rectangle 1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Title 3"/>
            <p:cNvSpPr txBox="1">
              <a:spLocks/>
            </p:cNvSpPr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7" name="Title 3"/>
            <p:cNvSpPr txBox="1">
              <a:spLocks/>
            </p:cNvSpPr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60265" y="4581767"/>
              <a:ext cx="9676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Developer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827142" y="1974153"/>
            <a:ext cx="2476399" cy="4085022"/>
            <a:chOff x="1533022" y="2050353"/>
            <a:chExt cx="2476399" cy="4085022"/>
          </a:xfrm>
        </p:grpSpPr>
        <p:sp>
          <p:nvSpPr>
            <p:cNvPr id="21" name="Rounded Rectangle 20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2" name="Title 3"/>
            <p:cNvSpPr txBox="1">
              <a:spLocks/>
            </p:cNvSpPr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3" name="Title 3"/>
            <p:cNvSpPr txBox="1">
              <a:spLocks/>
            </p:cNvSpPr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760265" y="4581767"/>
              <a:ext cx="159253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Powerpoint Template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b="0" dirty="0">
                <a:solidFill>
                  <a:schemeClr val="bg1"/>
                </a:solidFill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校招岗位与流程</a:t>
            </a:r>
            <a:endParaRPr lang="en-US" sz="5400" b="0" dirty="0">
              <a:solidFill>
                <a:schemeClr val="bg1"/>
              </a:solidFill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0" name="Content Placeholder 2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</a:p>
        </p:txBody>
      </p: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xmlns="" id="{B037C09A-528B-4EDE-AF5E-2016B70FCF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64B0DBD8-C3DB-4209-80DF-8F6D24632DB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:a16="http://schemas.microsoft.com/office/drawing/2014/main" xmlns="" id="{B97EE7A6-ED2F-4B8D-BAFD-A75E087ABC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81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82CBECA3-DE75-4F1A-A2DA-D4A418CEFE61}"/>
              </a:ext>
            </a:extLst>
          </p:cNvPr>
          <p:cNvSpPr txBox="1"/>
          <p:nvPr/>
        </p:nvSpPr>
        <p:spPr>
          <a:xfrm>
            <a:off x="1746747" y="1237124"/>
            <a:ext cx="3657279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70000"/>
              </a:lnSpc>
              <a:spcBef>
                <a:spcPct val="0"/>
              </a:spcBef>
              <a:buNone/>
              <a:defRPr sz="5400" b="1" i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Thin" charset="0"/>
              </a:defRPr>
            </a:lvl1pPr>
          </a:lstStyle>
          <a:p>
            <a:pPr algn="l"/>
            <a:r>
              <a:rPr lang="zh-CN" altLang="en-US" dirty="0"/>
              <a:t>公司地址</a:t>
            </a:r>
            <a:endParaRPr lang="en-US" altLang="ko-KR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9198EAAD-FDFF-4537-BD7B-7F8CAEA110F8}"/>
              </a:ext>
            </a:extLst>
          </p:cNvPr>
          <p:cNvSpPr txBox="1"/>
          <p:nvPr/>
        </p:nvSpPr>
        <p:spPr>
          <a:xfrm>
            <a:off x="1746747" y="1925416"/>
            <a:ext cx="2337510" cy="34188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spc="400" dirty="0">
                <a:ln w="9525">
                  <a:solidFill>
                    <a:schemeClr val="tx1">
                      <a:alpha val="65000"/>
                    </a:schemeClr>
                  </a:solidFill>
                </a:ln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Your Text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94D9C445-EB47-45CD-BFC7-7E784AB4917F}"/>
              </a:ext>
            </a:extLst>
          </p:cNvPr>
          <p:cNvSpPr txBox="1"/>
          <p:nvPr/>
        </p:nvSpPr>
        <p:spPr>
          <a:xfrm>
            <a:off x="1746747" y="2265637"/>
            <a:ext cx="3634371" cy="9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spc="400" dirty="0">
                <a:ln w="3175">
                  <a:solidFill>
                    <a:schemeClr val="tx1">
                      <a:lumMod val="50000"/>
                      <a:lumOff val="50000"/>
                      <a:alpha val="4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Lorem Ipsum Dolor Sit Amet Consectetur Adipiscing Elit Sed Do Eiusmod Tempor Lorem Ipsum Dolor Sit Amet Lorem Ipsum Dolor Sit Amet Consectetur Adipiscing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52E59226-D8C4-4B52-B7BC-5683946220E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079FC028-77BE-4BE3-80E3-6B62C78283A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xmlns="" id="{2E3C49C2-791B-43AC-813E-6B262B7C2D3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>
            <a:extLst>
              <a:ext uri="{FF2B5EF4-FFF2-40B4-BE49-F238E27FC236}">
                <a16:creationId xmlns:a16="http://schemas.microsoft.com/office/drawing/2014/main" xmlns="" id="{E0507CA3-339B-40CA-BD27-17F45C46578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B05A6FB1-39A8-498F-8274-309A77EAA75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3EC77BDD-EAC0-4D18-9BC2-0D3D2182328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344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FE96C14-FE5B-4806-A86C-AFA6A26D35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-152400"/>
            <a:ext cx="7162800" cy="71628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0E1AF1A-3EE7-42C6-99C1-44A9FFCAFDA2}"/>
              </a:ext>
            </a:extLst>
          </p:cNvPr>
          <p:cNvSpPr txBox="1"/>
          <p:nvPr/>
        </p:nvSpPr>
        <p:spPr>
          <a:xfrm>
            <a:off x="4085937" y="1931564"/>
            <a:ext cx="389722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后会有期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D781C4C-E5E7-4DCD-B638-078B097EA928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7CE1F5-8ADB-41CF-90B6-EED34D4587BA}"/>
              </a:ext>
            </a:extLst>
          </p:cNvPr>
          <p:cNvSpPr txBox="1"/>
          <p:nvPr/>
        </p:nvSpPr>
        <p:spPr>
          <a:xfrm>
            <a:off x="5399335" y="4071553"/>
            <a:ext cx="13933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err="1">
                <a:latin typeface="HL Thuphap 1BK upgrade" pitchFamily="2" charset="0"/>
              </a:rPr>
              <a:t>byb</a:t>
            </a:r>
            <a:endParaRPr lang="zh-CN" altLang="en-US" sz="7200" dirty="0">
              <a:latin typeface="HL Thuphap 1BK upgrade" pitchFamily="2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36A3421-0B8D-4080-B54C-E233922269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697" y="1796670"/>
            <a:ext cx="1498600" cy="14986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D2F029-DA2C-434C-935C-5BB4551D4C9E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33763F0-6263-4494-8B8A-CBAC5261AD6A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6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65AEDC6-8ED7-4DC6-BBD4-6DA167B78B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993900" y="-673100"/>
            <a:ext cx="8204200" cy="82042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DE8EA8A-7B2E-481B-A449-18D95DF04406}"/>
              </a:ext>
            </a:extLst>
          </p:cNvPr>
          <p:cNvSpPr txBox="1"/>
          <p:nvPr/>
        </p:nvSpPr>
        <p:spPr>
          <a:xfrm>
            <a:off x="3792589" y="1931564"/>
            <a:ext cx="44839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EED35E-552F-465A-A8CD-93D7ABC3DAFD}"/>
              </a:ext>
            </a:extLst>
          </p:cNvPr>
          <p:cNvSpPr txBox="1"/>
          <p:nvPr/>
        </p:nvSpPr>
        <p:spPr>
          <a:xfrm>
            <a:off x="5668637" y="3717902"/>
            <a:ext cx="854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of my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2DF440-DD74-4207-869D-D1B0A3587F06}"/>
              </a:ext>
            </a:extLst>
          </p:cNvPr>
          <p:cNvSpPr txBox="1"/>
          <p:nvPr/>
        </p:nvSpPr>
        <p:spPr>
          <a:xfrm>
            <a:off x="5339222" y="3846110"/>
            <a:ext cx="155523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latin typeface="HL Thuphap 1BK upgrade" pitchFamily="2" charset="0"/>
              </a:rPr>
              <a:t>one</a:t>
            </a:r>
            <a:endParaRPr lang="zh-CN" altLang="en-US" sz="8800" dirty="0">
              <a:latin typeface="HL Thuphap 1BK upgrade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E073712-09D2-4C5C-9350-49DD4F7129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529" y="2207671"/>
            <a:ext cx="1498600" cy="14986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421C7B6-E2A0-4701-832D-74775990A948}"/>
              </a:ext>
            </a:extLst>
          </p:cNvPr>
          <p:cNvSpPr txBox="1"/>
          <p:nvPr/>
        </p:nvSpPr>
        <p:spPr>
          <a:xfrm>
            <a:off x="5449829" y="193156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latin typeface="HL Thuphap 1BK upgrade" pitchFamily="2" charset="0"/>
              </a:rPr>
              <a:t>watercolor</a:t>
            </a:r>
            <a:endParaRPr lang="zh-CN" altLang="en-US" sz="2400" dirty="0">
              <a:latin typeface="HL Thuphap 1BK upgrade" pitchFamily="2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D885568B-4251-4D8A-93FF-0C2035333A32}"/>
              </a:ext>
            </a:extLst>
          </p:cNvPr>
          <p:cNvSpPr/>
          <p:nvPr/>
        </p:nvSpPr>
        <p:spPr>
          <a:xfrm>
            <a:off x="4144724" y="3660552"/>
            <a:ext cx="3902547" cy="45719"/>
          </a:xfrm>
          <a:custGeom>
            <a:avLst/>
            <a:gdLst>
              <a:gd name="connsiteX0" fmla="*/ 206773 w 3902547"/>
              <a:gd name="connsiteY0" fmla="*/ 63500 h 140293"/>
              <a:gd name="connsiteX1" fmla="*/ 409973 w 3902547"/>
              <a:gd name="connsiteY1" fmla="*/ 25400 h 140293"/>
              <a:gd name="connsiteX2" fmla="*/ 3902473 w 3902547"/>
              <a:gd name="connsiteY2" fmla="*/ 76200 h 140293"/>
              <a:gd name="connsiteX3" fmla="*/ 308373 w 3902547"/>
              <a:gd name="connsiteY3" fmla="*/ 63500 h 140293"/>
              <a:gd name="connsiteX4" fmla="*/ 3750073 w 3902547"/>
              <a:gd name="connsiteY4" fmla="*/ 50800 h 140293"/>
              <a:gd name="connsiteX5" fmla="*/ 498873 w 3902547"/>
              <a:gd name="connsiteY5" fmla="*/ 139700 h 140293"/>
              <a:gd name="connsiteX6" fmla="*/ 3394473 w 3902547"/>
              <a:gd name="connsiteY6" fmla="*/ 0 h 1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2547" h="140293">
                <a:moveTo>
                  <a:pt x="206773" y="63500"/>
                </a:moveTo>
                <a:cubicBezTo>
                  <a:pt x="398" y="43391"/>
                  <a:pt x="-205977" y="23283"/>
                  <a:pt x="409973" y="25400"/>
                </a:cubicBezTo>
                <a:cubicBezTo>
                  <a:pt x="1025923" y="27517"/>
                  <a:pt x="3919406" y="69850"/>
                  <a:pt x="3902473" y="76200"/>
                </a:cubicBezTo>
                <a:cubicBezTo>
                  <a:pt x="3885540" y="82550"/>
                  <a:pt x="333773" y="67733"/>
                  <a:pt x="308373" y="63500"/>
                </a:cubicBezTo>
                <a:cubicBezTo>
                  <a:pt x="282973" y="59267"/>
                  <a:pt x="3718323" y="38100"/>
                  <a:pt x="3750073" y="50800"/>
                </a:cubicBezTo>
                <a:cubicBezTo>
                  <a:pt x="3781823" y="63500"/>
                  <a:pt x="558140" y="148167"/>
                  <a:pt x="498873" y="139700"/>
                </a:cubicBezTo>
                <a:cubicBezTo>
                  <a:pt x="439606" y="131233"/>
                  <a:pt x="1917039" y="65616"/>
                  <a:pt x="3394473" y="0"/>
                </a:cubicBezTo>
              </a:path>
            </a:pathLst>
          </a:custGeom>
          <a:noFill/>
          <a:ln w="3175">
            <a:solidFill>
              <a:srgbClr val="CBAA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16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3C98A6A8-9165-412A-A9E2-FDB2442711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3" name="Group 12"/>
          <p:cNvGrpSpPr/>
          <p:nvPr/>
        </p:nvGrpSpPr>
        <p:grpSpPr>
          <a:xfrm>
            <a:off x="1333599" y="1686065"/>
            <a:ext cx="9612351" cy="3946332"/>
            <a:chOff x="1333599" y="1686065"/>
            <a:chExt cx="9612351" cy="3946332"/>
          </a:xfrm>
        </p:grpSpPr>
        <p:sp>
          <p:nvSpPr>
            <p:cNvPr id="5" name="Rounded Rectangle 4"/>
            <p:cNvSpPr/>
            <p:nvPr/>
          </p:nvSpPr>
          <p:spPr>
            <a:xfrm>
              <a:off x="1333600" y="1686065"/>
              <a:ext cx="9612350" cy="394633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itle 1"/>
            <p:cNvSpPr txBox="1">
              <a:spLocks/>
            </p:cNvSpPr>
            <p:nvPr/>
          </p:nvSpPr>
          <p:spPr>
            <a:xfrm>
              <a:off x="1333599" y="2461848"/>
              <a:ext cx="9612351" cy="592175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r>
                <a:rPr lang="zh-CN" altLang="en-US" sz="4800" b="0" dirty="0">
                  <a:latin typeface="汉仪六字黑简" panose="00020600040101010101" pitchFamily="18" charset="-122"/>
                  <a:ea typeface="汉仪六字黑简" panose="00020600040101010101" pitchFamily="18" charset="-122"/>
                  <a:cs typeface="Roboto Light" charset="0"/>
                </a:rPr>
                <a:t>关于我们</a:t>
              </a:r>
              <a:endParaRPr lang="en-US" sz="480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079609" y="4822520"/>
              <a:ext cx="2120330" cy="327586"/>
            </a:xfrm>
            <a:prstGeom prst="roundRect">
              <a:avLst>
                <a:gd name="adj" fmla="val 50000"/>
              </a:avLst>
            </a:prstGeom>
            <a:solidFill>
              <a:srgbClr val="CBAA67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Medium" charset="0"/>
                </a:rPr>
                <a:t>We are a Creative </a:t>
              </a:r>
              <a:r>
                <a:rPr lang="en-US" sz="1100" dirty="0" err="1">
                  <a:latin typeface="773-CAI978" panose="020B0402020204020303" pitchFamily="34" charset="0"/>
                  <a:ea typeface="汉仪六字黑简" panose="00020600040101010101" pitchFamily="18" charset="-122"/>
                  <a:cs typeface="Roboto Medium" charset="0"/>
                </a:rPr>
                <a:t>Agnecy</a:t>
              </a:r>
              <a:endParaRPr lang="en-US" sz="1100" baseline="30000" dirty="0">
                <a:latin typeface="773-CAI978" panose="020B0402020204020303" pitchFamily="34" charset="0"/>
                <a:ea typeface="汉仪六字黑简" panose="00020600040101010101" pitchFamily="18" charset="-122"/>
                <a:cs typeface="Roboto Medium" charset="0"/>
              </a:endParaRPr>
            </a:p>
          </p:txBody>
        </p:sp>
        <p:sp>
          <p:nvSpPr>
            <p:cNvPr id="11" name="Title 3"/>
            <p:cNvSpPr txBox="1">
              <a:spLocks/>
            </p:cNvSpPr>
            <p:nvPr/>
          </p:nvSpPr>
          <p:spPr>
            <a:xfrm>
              <a:off x="1987716" y="2944139"/>
              <a:ext cx="8485622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 is a long established fact that a reader will be distracted by the readable content of a page when looking at its layout. The point of using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 is that it has a more-or-less normal distribution of letters, as opposed to using 'Content here, content here', making it look like readable English. Many desktop publishing packages and web page editors now use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 as their default model text</a:t>
              </a:r>
              <a:endParaRPr lang="en-US" sz="7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B56AB3A-5FE7-4098-AB5A-60606E8706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7150" y="730351"/>
            <a:ext cx="1917700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A_库_直接连接符 4">
            <a:extLst>
              <a:ext uri="{FF2B5EF4-FFF2-40B4-BE49-F238E27FC236}">
                <a16:creationId xmlns:a16="http://schemas.microsoft.com/office/drawing/2014/main" xmlns="" id="{C195AB9B-ACCC-41CE-85AB-3BE426E61421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857250" y="666750"/>
            <a:ext cx="2876550" cy="0"/>
          </a:xfrm>
          <a:prstGeom prst="line">
            <a:avLst/>
          </a:prstGeom>
          <a:ln>
            <a:solidFill>
              <a:srgbClr val="C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4902F02-719E-4799-9476-8439B1CDA0CA}"/>
              </a:ext>
            </a:extLst>
          </p:cNvPr>
          <p:cNvSpPr txBox="1"/>
          <p:nvPr/>
        </p:nvSpPr>
        <p:spPr>
          <a:xfrm>
            <a:off x="983724" y="252740"/>
            <a:ext cx="2005677" cy="52322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latin typeface="造字工房俊雅（非商用）常规体" pitchFamily="2" charset="-122"/>
                <a:ea typeface="造字工房俊雅（非商用）常规体" pitchFamily="2" charset="-122"/>
              </a:defRPr>
            </a:lvl1pPr>
          </a:lstStyle>
          <a:p>
            <a:r>
              <a:rPr lang="zh-CN" altLang="en-US" sz="2800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</a:p>
        </p:txBody>
      </p:sp>
      <p:grpSp>
        <p:nvGrpSpPr>
          <p:cNvPr id="8" name="Group 33">
            <a:extLst>
              <a:ext uri="{FF2B5EF4-FFF2-40B4-BE49-F238E27FC236}">
                <a16:creationId xmlns:a16="http://schemas.microsoft.com/office/drawing/2014/main" xmlns="" id="{8EBF460C-62A8-4DC1-8FBA-9AF973EEAE81}"/>
              </a:ext>
            </a:extLst>
          </p:cNvPr>
          <p:cNvGrpSpPr/>
          <p:nvPr/>
        </p:nvGrpSpPr>
        <p:grpSpPr>
          <a:xfrm>
            <a:off x="1956620" y="1881264"/>
            <a:ext cx="8278762" cy="3826362"/>
            <a:chOff x="1956620" y="1881264"/>
            <a:chExt cx="8278762" cy="3826362"/>
          </a:xfrm>
        </p:grpSpPr>
        <p:sp>
          <p:nvSpPr>
            <p:cNvPr id="9" name="Rectangle: Rounded Corners 3">
              <a:extLst>
                <a:ext uri="{FF2B5EF4-FFF2-40B4-BE49-F238E27FC236}">
                  <a16:creationId xmlns:a16="http://schemas.microsoft.com/office/drawing/2014/main" xmlns="" id="{F945A5FE-F54D-4D3D-A395-1421E1352D91}"/>
                </a:ext>
              </a:extLst>
            </p:cNvPr>
            <p:cNvSpPr/>
            <p:nvPr/>
          </p:nvSpPr>
          <p:spPr>
            <a:xfrm>
              <a:off x="1956620" y="1881264"/>
              <a:ext cx="8278762" cy="3826362"/>
            </a:xfrm>
            <a:prstGeom prst="roundRect">
              <a:avLst>
                <a:gd name="adj" fmla="val 2502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1270000" dist="698500" dir="5400000" sx="85000" sy="8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xmlns="" id="{E16620E6-C558-4D72-AB5E-8486395178C8}"/>
                </a:ext>
              </a:extLst>
            </p:cNvPr>
            <p:cNvGrpSpPr/>
            <p:nvPr/>
          </p:nvGrpSpPr>
          <p:grpSpPr>
            <a:xfrm>
              <a:off x="9271000" y="4197810"/>
              <a:ext cx="829126" cy="1509815"/>
              <a:chOff x="8962165" y="3635430"/>
              <a:chExt cx="1137962" cy="2072196"/>
            </a:xfrm>
            <a:solidFill>
              <a:schemeClr val="accent1">
                <a:alpha val="15000"/>
              </a:schemeClr>
            </a:solidFill>
          </p:grpSpPr>
          <p:sp>
            <p:nvSpPr>
              <p:cNvPr id="12" name="Freeform: Shape 13">
                <a:extLst>
                  <a:ext uri="{FF2B5EF4-FFF2-40B4-BE49-F238E27FC236}">
                    <a16:creationId xmlns:a16="http://schemas.microsoft.com/office/drawing/2014/main" xmlns="" id="{934E3042-905C-4047-BB3E-025A4954B28A}"/>
                  </a:ext>
                </a:extLst>
              </p:cNvPr>
              <p:cNvSpPr/>
              <p:nvPr/>
            </p:nvSpPr>
            <p:spPr>
              <a:xfrm>
                <a:off x="9774963" y="4213239"/>
                <a:ext cx="325164" cy="1494387"/>
              </a:xfrm>
              <a:custGeom>
                <a:avLst/>
                <a:gdLst>
                  <a:gd name="connsiteX0" fmla="*/ 162582 w 325164"/>
                  <a:gd name="connsiteY0" fmla="*/ 0 h 1494387"/>
                  <a:gd name="connsiteX1" fmla="*/ 325164 w 325164"/>
                  <a:gd name="connsiteY1" fmla="*/ 162582 h 1494387"/>
                  <a:gd name="connsiteX2" fmla="*/ 325164 w 325164"/>
                  <a:gd name="connsiteY2" fmla="*/ 1494387 h 1494387"/>
                  <a:gd name="connsiteX3" fmla="*/ 0 w 325164"/>
                  <a:gd name="connsiteY3" fmla="*/ 1494387 h 1494387"/>
                  <a:gd name="connsiteX4" fmla="*/ 0 w 325164"/>
                  <a:gd name="connsiteY4" fmla="*/ 162582 h 1494387"/>
                  <a:gd name="connsiteX5" fmla="*/ 162582 w 325164"/>
                  <a:gd name="connsiteY5" fmla="*/ 0 h 1494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164" h="1494387">
                    <a:moveTo>
                      <a:pt x="162582" y="0"/>
                    </a:moveTo>
                    <a:cubicBezTo>
                      <a:pt x="252374" y="0"/>
                      <a:pt x="325164" y="72790"/>
                      <a:pt x="325164" y="162582"/>
                    </a:cubicBezTo>
                    <a:lnTo>
                      <a:pt x="325164" y="1494387"/>
                    </a:lnTo>
                    <a:lnTo>
                      <a:pt x="0" y="1494387"/>
                    </a:lnTo>
                    <a:lnTo>
                      <a:pt x="0" y="162582"/>
                    </a:lnTo>
                    <a:cubicBezTo>
                      <a:pt x="0" y="72790"/>
                      <a:pt x="72790" y="0"/>
                      <a:pt x="162582" y="0"/>
                    </a:cubicBezTo>
                    <a:close/>
                  </a:path>
                </a:pathLst>
              </a:custGeom>
              <a:solidFill>
                <a:schemeClr val="bg2">
                  <a:alpha val="6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1">
                <a:extLst>
                  <a:ext uri="{FF2B5EF4-FFF2-40B4-BE49-F238E27FC236}">
                    <a16:creationId xmlns:a16="http://schemas.microsoft.com/office/drawing/2014/main" xmlns="" id="{95BC464D-9E67-4810-BFC0-5611A6600999}"/>
                  </a:ext>
                </a:extLst>
              </p:cNvPr>
              <p:cNvSpPr/>
              <p:nvPr/>
            </p:nvSpPr>
            <p:spPr>
              <a:xfrm>
                <a:off x="9368564" y="3635430"/>
                <a:ext cx="325164" cy="2072196"/>
              </a:xfrm>
              <a:custGeom>
                <a:avLst/>
                <a:gdLst>
                  <a:gd name="connsiteX0" fmla="*/ 162582 w 325164"/>
                  <a:gd name="connsiteY0" fmla="*/ 0 h 2072196"/>
                  <a:gd name="connsiteX1" fmla="*/ 325164 w 325164"/>
                  <a:gd name="connsiteY1" fmla="*/ 162582 h 2072196"/>
                  <a:gd name="connsiteX2" fmla="*/ 325164 w 325164"/>
                  <a:gd name="connsiteY2" fmla="*/ 2072196 h 2072196"/>
                  <a:gd name="connsiteX3" fmla="*/ 0 w 325164"/>
                  <a:gd name="connsiteY3" fmla="*/ 2072196 h 2072196"/>
                  <a:gd name="connsiteX4" fmla="*/ 0 w 325164"/>
                  <a:gd name="connsiteY4" fmla="*/ 162582 h 2072196"/>
                  <a:gd name="connsiteX5" fmla="*/ 162582 w 325164"/>
                  <a:gd name="connsiteY5" fmla="*/ 0 h 207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164" h="2072196">
                    <a:moveTo>
                      <a:pt x="162582" y="0"/>
                    </a:moveTo>
                    <a:cubicBezTo>
                      <a:pt x="252374" y="0"/>
                      <a:pt x="325164" y="72790"/>
                      <a:pt x="325164" y="162582"/>
                    </a:cubicBezTo>
                    <a:lnTo>
                      <a:pt x="325164" y="2072196"/>
                    </a:lnTo>
                    <a:lnTo>
                      <a:pt x="0" y="2072196"/>
                    </a:lnTo>
                    <a:lnTo>
                      <a:pt x="0" y="162582"/>
                    </a:lnTo>
                    <a:cubicBezTo>
                      <a:pt x="0" y="72790"/>
                      <a:pt x="72790" y="0"/>
                      <a:pt x="162582" y="0"/>
                    </a:cubicBezTo>
                    <a:close/>
                  </a:path>
                </a:pathLst>
              </a:custGeom>
              <a:solidFill>
                <a:schemeClr val="bg2">
                  <a:alpha val="6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9">
                <a:extLst>
                  <a:ext uri="{FF2B5EF4-FFF2-40B4-BE49-F238E27FC236}">
                    <a16:creationId xmlns:a16="http://schemas.microsoft.com/office/drawing/2014/main" xmlns="" id="{85822601-7CFA-4BC4-85CA-2EED738C5AEA}"/>
                  </a:ext>
                </a:extLst>
              </p:cNvPr>
              <p:cNvSpPr/>
              <p:nvPr/>
            </p:nvSpPr>
            <p:spPr>
              <a:xfrm>
                <a:off x="8962165" y="5029890"/>
                <a:ext cx="325164" cy="677736"/>
              </a:xfrm>
              <a:custGeom>
                <a:avLst/>
                <a:gdLst>
                  <a:gd name="connsiteX0" fmla="*/ 162582 w 325164"/>
                  <a:gd name="connsiteY0" fmla="*/ 0 h 677736"/>
                  <a:gd name="connsiteX1" fmla="*/ 325164 w 325164"/>
                  <a:gd name="connsiteY1" fmla="*/ 162582 h 677736"/>
                  <a:gd name="connsiteX2" fmla="*/ 325164 w 325164"/>
                  <a:gd name="connsiteY2" fmla="*/ 677736 h 677736"/>
                  <a:gd name="connsiteX3" fmla="*/ 0 w 325164"/>
                  <a:gd name="connsiteY3" fmla="*/ 677736 h 677736"/>
                  <a:gd name="connsiteX4" fmla="*/ 0 w 325164"/>
                  <a:gd name="connsiteY4" fmla="*/ 162582 h 677736"/>
                  <a:gd name="connsiteX5" fmla="*/ 162582 w 325164"/>
                  <a:gd name="connsiteY5" fmla="*/ 0 h 67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164" h="677736">
                    <a:moveTo>
                      <a:pt x="162582" y="0"/>
                    </a:moveTo>
                    <a:cubicBezTo>
                      <a:pt x="252374" y="0"/>
                      <a:pt x="325164" y="72790"/>
                      <a:pt x="325164" y="162582"/>
                    </a:cubicBezTo>
                    <a:lnTo>
                      <a:pt x="325164" y="677736"/>
                    </a:lnTo>
                    <a:lnTo>
                      <a:pt x="0" y="677736"/>
                    </a:lnTo>
                    <a:lnTo>
                      <a:pt x="0" y="162582"/>
                    </a:lnTo>
                    <a:cubicBezTo>
                      <a:pt x="0" y="72790"/>
                      <a:pt x="72790" y="0"/>
                      <a:pt x="162582" y="0"/>
                    </a:cubicBezTo>
                    <a:close/>
                  </a:path>
                </a:pathLst>
              </a:custGeom>
              <a:solidFill>
                <a:schemeClr val="bg2">
                  <a:alpha val="6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Freeform: Shape 32">
              <a:extLst>
                <a:ext uri="{FF2B5EF4-FFF2-40B4-BE49-F238E27FC236}">
                  <a16:creationId xmlns:a16="http://schemas.microsoft.com/office/drawing/2014/main" xmlns="" id="{4E243D85-7FEE-4F3E-B0E7-7DDD46F8ECD3}"/>
                </a:ext>
              </a:extLst>
            </p:cNvPr>
            <p:cNvSpPr/>
            <p:nvPr/>
          </p:nvSpPr>
          <p:spPr>
            <a:xfrm>
              <a:off x="1956620" y="1881264"/>
              <a:ext cx="8278762" cy="2262111"/>
            </a:xfrm>
            <a:custGeom>
              <a:avLst/>
              <a:gdLst>
                <a:gd name="connsiteX0" fmla="*/ 95736 w 8278762"/>
                <a:gd name="connsiteY0" fmla="*/ 0 h 2262111"/>
                <a:gd name="connsiteX1" fmla="*/ 8183026 w 8278762"/>
                <a:gd name="connsiteY1" fmla="*/ 0 h 2262111"/>
                <a:gd name="connsiteX2" fmla="*/ 8278762 w 8278762"/>
                <a:gd name="connsiteY2" fmla="*/ 95736 h 2262111"/>
                <a:gd name="connsiteX3" fmla="*/ 8278762 w 8278762"/>
                <a:gd name="connsiteY3" fmla="*/ 1319136 h 2262111"/>
                <a:gd name="connsiteX4" fmla="*/ 5082355 w 8278762"/>
                <a:gd name="connsiteY4" fmla="*/ 1319136 h 2262111"/>
                <a:gd name="connsiteX5" fmla="*/ 5082355 w 8278762"/>
                <a:gd name="connsiteY5" fmla="*/ 1319137 h 2262111"/>
                <a:gd name="connsiteX6" fmla="*/ 4139381 w 8278762"/>
                <a:gd name="connsiteY6" fmla="*/ 2262111 h 2262111"/>
                <a:gd name="connsiteX7" fmla="*/ 3196407 w 8278762"/>
                <a:gd name="connsiteY7" fmla="*/ 1319137 h 2262111"/>
                <a:gd name="connsiteX8" fmla="*/ 3196408 w 8278762"/>
                <a:gd name="connsiteY8" fmla="*/ 1319136 h 2262111"/>
                <a:gd name="connsiteX9" fmla="*/ 1167812 w 8278762"/>
                <a:gd name="connsiteY9" fmla="*/ 1319136 h 2262111"/>
                <a:gd name="connsiteX10" fmla="*/ 1187715 w 8278762"/>
                <a:gd name="connsiteY10" fmla="*/ 1290346 h 2262111"/>
                <a:gd name="connsiteX11" fmla="*/ 1199109 w 8278762"/>
                <a:gd name="connsiteY11" fmla="*/ 1231441 h 2262111"/>
                <a:gd name="connsiteX12" fmla="*/ 1154394 w 8278762"/>
                <a:gd name="connsiteY12" fmla="*/ 1121371 h 2262111"/>
                <a:gd name="connsiteX13" fmla="*/ 1083879 w 8278762"/>
                <a:gd name="connsiteY13" fmla="*/ 1081813 h 2262111"/>
                <a:gd name="connsiteX14" fmla="*/ 1181911 w 8278762"/>
                <a:gd name="connsiteY14" fmla="*/ 823835 h 2262111"/>
                <a:gd name="connsiteX15" fmla="*/ 1070120 w 8278762"/>
                <a:gd name="connsiteY15" fmla="*/ 823835 h 2262111"/>
                <a:gd name="connsiteX16" fmla="*/ 901575 w 8278762"/>
                <a:gd name="connsiteY16" fmla="*/ 1164367 h 2262111"/>
                <a:gd name="connsiteX17" fmla="*/ 889536 w 8278762"/>
                <a:gd name="connsiteY17" fmla="*/ 1231441 h 2262111"/>
                <a:gd name="connsiteX18" fmla="*/ 900930 w 8278762"/>
                <a:gd name="connsiteY18" fmla="*/ 1290346 h 2262111"/>
                <a:gd name="connsiteX19" fmla="*/ 920833 w 8278762"/>
                <a:gd name="connsiteY19" fmla="*/ 1319136 h 2262111"/>
                <a:gd name="connsiteX20" fmla="*/ 734409 w 8278762"/>
                <a:gd name="connsiteY20" fmla="*/ 1319136 h 2262111"/>
                <a:gd name="connsiteX21" fmla="*/ 754312 w 8278762"/>
                <a:gd name="connsiteY21" fmla="*/ 1290346 h 2262111"/>
                <a:gd name="connsiteX22" fmla="*/ 765706 w 8278762"/>
                <a:gd name="connsiteY22" fmla="*/ 1231441 h 2262111"/>
                <a:gd name="connsiteX23" fmla="*/ 720990 w 8278762"/>
                <a:gd name="connsiteY23" fmla="*/ 1121371 h 2262111"/>
                <a:gd name="connsiteX24" fmla="*/ 650476 w 8278762"/>
                <a:gd name="connsiteY24" fmla="*/ 1081813 h 2262111"/>
                <a:gd name="connsiteX25" fmla="*/ 748508 w 8278762"/>
                <a:gd name="connsiteY25" fmla="*/ 823835 h 2262111"/>
                <a:gd name="connsiteX26" fmla="*/ 636717 w 8278762"/>
                <a:gd name="connsiteY26" fmla="*/ 823835 h 2262111"/>
                <a:gd name="connsiteX27" fmla="*/ 468171 w 8278762"/>
                <a:gd name="connsiteY27" fmla="*/ 1164367 h 2262111"/>
                <a:gd name="connsiteX28" fmla="*/ 456132 w 8278762"/>
                <a:gd name="connsiteY28" fmla="*/ 1231441 h 2262111"/>
                <a:gd name="connsiteX29" fmla="*/ 467526 w 8278762"/>
                <a:gd name="connsiteY29" fmla="*/ 1290346 h 2262111"/>
                <a:gd name="connsiteX30" fmla="*/ 487429 w 8278762"/>
                <a:gd name="connsiteY30" fmla="*/ 1319136 h 2262111"/>
                <a:gd name="connsiteX31" fmla="*/ 0 w 8278762"/>
                <a:gd name="connsiteY31" fmla="*/ 1319136 h 2262111"/>
                <a:gd name="connsiteX32" fmla="*/ 0 w 8278762"/>
                <a:gd name="connsiteY32" fmla="*/ 95736 h 2262111"/>
                <a:gd name="connsiteX33" fmla="*/ 95736 w 8278762"/>
                <a:gd name="connsiteY33" fmla="*/ 0 h 2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278762" h="2262111">
                  <a:moveTo>
                    <a:pt x="95736" y="0"/>
                  </a:moveTo>
                  <a:lnTo>
                    <a:pt x="8183026" y="0"/>
                  </a:lnTo>
                  <a:cubicBezTo>
                    <a:pt x="8235900" y="0"/>
                    <a:pt x="8278762" y="42862"/>
                    <a:pt x="8278762" y="95736"/>
                  </a:cubicBezTo>
                  <a:lnTo>
                    <a:pt x="8278762" y="1319136"/>
                  </a:lnTo>
                  <a:lnTo>
                    <a:pt x="5082355" y="1319136"/>
                  </a:lnTo>
                  <a:lnTo>
                    <a:pt x="5082355" y="1319137"/>
                  </a:lnTo>
                  <a:cubicBezTo>
                    <a:pt x="5082355" y="1839927"/>
                    <a:pt x="4660171" y="2262111"/>
                    <a:pt x="4139381" y="2262111"/>
                  </a:cubicBezTo>
                  <a:cubicBezTo>
                    <a:pt x="3618591" y="2262111"/>
                    <a:pt x="3196407" y="1839927"/>
                    <a:pt x="3196407" y="1319137"/>
                  </a:cubicBezTo>
                  <a:lnTo>
                    <a:pt x="3196408" y="1319136"/>
                  </a:lnTo>
                  <a:lnTo>
                    <a:pt x="1167812" y="1319136"/>
                  </a:lnTo>
                  <a:lnTo>
                    <a:pt x="1187715" y="1290346"/>
                  </a:lnTo>
                  <a:cubicBezTo>
                    <a:pt x="1195311" y="1272288"/>
                    <a:pt x="1199109" y="1252653"/>
                    <a:pt x="1199109" y="1231441"/>
                  </a:cubicBezTo>
                  <a:cubicBezTo>
                    <a:pt x="1199109" y="1187872"/>
                    <a:pt x="1184204" y="1151181"/>
                    <a:pt x="1154394" y="1121371"/>
                  </a:cubicBezTo>
                  <a:cubicBezTo>
                    <a:pt x="1133755" y="1100732"/>
                    <a:pt x="1110251" y="1087546"/>
                    <a:pt x="1083879" y="1081813"/>
                  </a:cubicBezTo>
                  <a:lnTo>
                    <a:pt x="1181911" y="823835"/>
                  </a:lnTo>
                  <a:lnTo>
                    <a:pt x="1070120" y="823835"/>
                  </a:lnTo>
                  <a:lnTo>
                    <a:pt x="901575" y="1164367"/>
                  </a:lnTo>
                  <a:cubicBezTo>
                    <a:pt x="893549" y="1185005"/>
                    <a:pt x="889536" y="1207363"/>
                    <a:pt x="889536" y="1231441"/>
                  </a:cubicBezTo>
                  <a:cubicBezTo>
                    <a:pt x="889536" y="1252653"/>
                    <a:pt x="893334" y="1272288"/>
                    <a:pt x="900930" y="1290346"/>
                  </a:cubicBezTo>
                  <a:lnTo>
                    <a:pt x="920833" y="1319136"/>
                  </a:lnTo>
                  <a:lnTo>
                    <a:pt x="734409" y="1319136"/>
                  </a:lnTo>
                  <a:lnTo>
                    <a:pt x="754312" y="1290346"/>
                  </a:lnTo>
                  <a:cubicBezTo>
                    <a:pt x="761908" y="1272288"/>
                    <a:pt x="765706" y="1252653"/>
                    <a:pt x="765706" y="1231441"/>
                  </a:cubicBezTo>
                  <a:cubicBezTo>
                    <a:pt x="765706" y="1187872"/>
                    <a:pt x="750800" y="1151181"/>
                    <a:pt x="720990" y="1121371"/>
                  </a:cubicBezTo>
                  <a:cubicBezTo>
                    <a:pt x="700352" y="1100732"/>
                    <a:pt x="676847" y="1087546"/>
                    <a:pt x="650476" y="1081813"/>
                  </a:cubicBezTo>
                  <a:lnTo>
                    <a:pt x="748508" y="823835"/>
                  </a:lnTo>
                  <a:lnTo>
                    <a:pt x="636717" y="823835"/>
                  </a:lnTo>
                  <a:lnTo>
                    <a:pt x="468171" y="1164367"/>
                  </a:lnTo>
                  <a:cubicBezTo>
                    <a:pt x="460145" y="1185005"/>
                    <a:pt x="456132" y="1207363"/>
                    <a:pt x="456132" y="1231441"/>
                  </a:cubicBezTo>
                  <a:cubicBezTo>
                    <a:pt x="456132" y="1252653"/>
                    <a:pt x="459930" y="1272288"/>
                    <a:pt x="467526" y="1290346"/>
                  </a:cubicBezTo>
                  <a:lnTo>
                    <a:pt x="487429" y="1319136"/>
                  </a:lnTo>
                  <a:lnTo>
                    <a:pt x="0" y="1319136"/>
                  </a:lnTo>
                  <a:lnTo>
                    <a:pt x="0" y="95736"/>
                  </a:lnTo>
                  <a:cubicBezTo>
                    <a:pt x="0" y="42862"/>
                    <a:pt x="42862" y="0"/>
                    <a:pt x="95736" y="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37">
            <a:extLst>
              <a:ext uri="{FF2B5EF4-FFF2-40B4-BE49-F238E27FC236}">
                <a16:creationId xmlns:a16="http://schemas.microsoft.com/office/drawing/2014/main" xmlns="" id="{46E72218-72A9-4A45-BBB8-4B4966B81032}"/>
              </a:ext>
            </a:extLst>
          </p:cNvPr>
          <p:cNvGrpSpPr/>
          <p:nvPr/>
        </p:nvGrpSpPr>
        <p:grpSpPr>
          <a:xfrm>
            <a:off x="1744212" y="3582040"/>
            <a:ext cx="424810" cy="424810"/>
            <a:chOff x="1697538" y="3627120"/>
            <a:chExt cx="518160" cy="518160"/>
          </a:xfrm>
        </p:grpSpPr>
        <p:sp>
          <p:nvSpPr>
            <p:cNvPr id="16" name="Rectangle: Rounded Corners 34">
              <a:extLst>
                <a:ext uri="{FF2B5EF4-FFF2-40B4-BE49-F238E27FC236}">
                  <a16:creationId xmlns:a16="http://schemas.microsoft.com/office/drawing/2014/main" xmlns="" id="{B3B18DFD-474E-4F02-9EFD-AB80B8101EFC}"/>
                </a:ext>
              </a:extLst>
            </p:cNvPr>
            <p:cNvSpPr/>
            <p:nvPr/>
          </p:nvSpPr>
          <p:spPr>
            <a:xfrm>
              <a:off x="1697538" y="3627120"/>
              <a:ext cx="518160" cy="518160"/>
            </a:xfrm>
            <a:prstGeom prst="roundRect">
              <a:avLst>
                <a:gd name="adj" fmla="val 490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 4560">
              <a:extLst>
                <a:ext uri="{FF2B5EF4-FFF2-40B4-BE49-F238E27FC236}">
                  <a16:creationId xmlns:a16="http://schemas.microsoft.com/office/drawing/2014/main" xmlns="" id="{2FD68809-A483-4E76-8280-31CC876CB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099" y="3791754"/>
              <a:ext cx="211038" cy="188892"/>
            </a:xfrm>
            <a:custGeom>
              <a:avLst/>
              <a:gdLst>
                <a:gd name="T0" fmla="*/ 214 w 218"/>
                <a:gd name="T1" fmla="*/ 94 h 195"/>
                <a:gd name="T2" fmla="*/ 15 w 218"/>
                <a:gd name="T3" fmla="*/ 94 h 195"/>
                <a:gd name="T4" fmla="*/ 102 w 218"/>
                <a:gd name="T5" fmla="*/ 7 h 195"/>
                <a:gd name="T6" fmla="*/ 102 w 218"/>
                <a:gd name="T7" fmla="*/ 1 h 195"/>
                <a:gd name="T8" fmla="*/ 96 w 218"/>
                <a:gd name="T9" fmla="*/ 1 h 195"/>
                <a:gd name="T10" fmla="*/ 0 w 218"/>
                <a:gd name="T11" fmla="*/ 98 h 195"/>
                <a:gd name="T12" fmla="*/ 96 w 218"/>
                <a:gd name="T13" fmla="*/ 194 h 195"/>
                <a:gd name="T14" fmla="*/ 99 w 218"/>
                <a:gd name="T15" fmla="*/ 195 h 195"/>
                <a:gd name="T16" fmla="*/ 102 w 218"/>
                <a:gd name="T17" fmla="*/ 194 h 195"/>
                <a:gd name="T18" fmla="*/ 102 w 218"/>
                <a:gd name="T19" fmla="*/ 188 h 195"/>
                <a:gd name="T20" fmla="*/ 15 w 218"/>
                <a:gd name="T21" fmla="*/ 102 h 195"/>
                <a:gd name="T22" fmla="*/ 214 w 218"/>
                <a:gd name="T23" fmla="*/ 102 h 195"/>
                <a:gd name="T24" fmla="*/ 218 w 218"/>
                <a:gd name="T25" fmla="*/ 98 h 195"/>
                <a:gd name="T26" fmla="*/ 214 w 218"/>
                <a:gd name="T27" fmla="*/ 9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21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4" y="5"/>
                    <a:pt x="104" y="3"/>
                    <a:pt x="102" y="1"/>
                  </a:cubicBezTo>
                  <a:cubicBezTo>
                    <a:pt x="100" y="0"/>
                    <a:pt x="98" y="0"/>
                    <a:pt x="96" y="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96" y="194"/>
                    <a:pt x="96" y="194"/>
                    <a:pt x="96" y="194"/>
                  </a:cubicBezTo>
                  <a:cubicBezTo>
                    <a:pt x="97" y="195"/>
                    <a:pt x="98" y="195"/>
                    <a:pt x="99" y="195"/>
                  </a:cubicBezTo>
                  <a:cubicBezTo>
                    <a:pt x="100" y="195"/>
                    <a:pt x="101" y="195"/>
                    <a:pt x="102" y="194"/>
                  </a:cubicBezTo>
                  <a:cubicBezTo>
                    <a:pt x="104" y="192"/>
                    <a:pt x="104" y="190"/>
                    <a:pt x="102" y="188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6" y="102"/>
                    <a:pt x="218" y="100"/>
                    <a:pt x="218" y="98"/>
                  </a:cubicBezTo>
                  <a:cubicBezTo>
                    <a:pt x="218" y="95"/>
                    <a:pt x="216" y="94"/>
                    <a:pt x="214" y="94"/>
                  </a:cubicBezTo>
                  <a:close/>
                </a:path>
              </a:pathLst>
            </a:custGeom>
            <a:solidFill>
              <a:schemeClr val="bg1">
                <a:lumMod val="20000"/>
                <a:lumOff val="80000"/>
              </a:schemeClr>
            </a:solidFill>
            <a:ln>
              <a:solidFill>
                <a:schemeClr val="bg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38">
            <a:extLst>
              <a:ext uri="{FF2B5EF4-FFF2-40B4-BE49-F238E27FC236}">
                <a16:creationId xmlns:a16="http://schemas.microsoft.com/office/drawing/2014/main" xmlns="" id="{BEC14822-B29A-4CAA-97D9-94B89BA12CFA}"/>
              </a:ext>
            </a:extLst>
          </p:cNvPr>
          <p:cNvGrpSpPr/>
          <p:nvPr/>
        </p:nvGrpSpPr>
        <p:grpSpPr>
          <a:xfrm flipH="1">
            <a:off x="10022978" y="3582040"/>
            <a:ext cx="424810" cy="424810"/>
            <a:chOff x="1697538" y="3627120"/>
            <a:chExt cx="518160" cy="518160"/>
          </a:xfrm>
        </p:grpSpPr>
        <p:sp>
          <p:nvSpPr>
            <p:cNvPr id="19" name="Rectangle: Rounded Corners 39">
              <a:extLst>
                <a:ext uri="{FF2B5EF4-FFF2-40B4-BE49-F238E27FC236}">
                  <a16:creationId xmlns:a16="http://schemas.microsoft.com/office/drawing/2014/main" xmlns="" id="{9AB62AE7-4A75-463A-9808-AF668DB7F519}"/>
                </a:ext>
              </a:extLst>
            </p:cNvPr>
            <p:cNvSpPr/>
            <p:nvPr/>
          </p:nvSpPr>
          <p:spPr>
            <a:xfrm>
              <a:off x="1697538" y="3627120"/>
              <a:ext cx="518160" cy="518160"/>
            </a:xfrm>
            <a:prstGeom prst="roundRect">
              <a:avLst>
                <a:gd name="adj" fmla="val 490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4560">
              <a:extLst>
                <a:ext uri="{FF2B5EF4-FFF2-40B4-BE49-F238E27FC236}">
                  <a16:creationId xmlns:a16="http://schemas.microsoft.com/office/drawing/2014/main" xmlns="" id="{CF70B022-6898-4B05-8A00-275A1B8F5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099" y="3791754"/>
              <a:ext cx="211038" cy="188892"/>
            </a:xfrm>
            <a:custGeom>
              <a:avLst/>
              <a:gdLst>
                <a:gd name="T0" fmla="*/ 214 w 218"/>
                <a:gd name="T1" fmla="*/ 94 h 195"/>
                <a:gd name="T2" fmla="*/ 15 w 218"/>
                <a:gd name="T3" fmla="*/ 94 h 195"/>
                <a:gd name="T4" fmla="*/ 102 w 218"/>
                <a:gd name="T5" fmla="*/ 7 h 195"/>
                <a:gd name="T6" fmla="*/ 102 w 218"/>
                <a:gd name="T7" fmla="*/ 1 h 195"/>
                <a:gd name="T8" fmla="*/ 96 w 218"/>
                <a:gd name="T9" fmla="*/ 1 h 195"/>
                <a:gd name="T10" fmla="*/ 0 w 218"/>
                <a:gd name="T11" fmla="*/ 98 h 195"/>
                <a:gd name="T12" fmla="*/ 96 w 218"/>
                <a:gd name="T13" fmla="*/ 194 h 195"/>
                <a:gd name="T14" fmla="*/ 99 w 218"/>
                <a:gd name="T15" fmla="*/ 195 h 195"/>
                <a:gd name="T16" fmla="*/ 102 w 218"/>
                <a:gd name="T17" fmla="*/ 194 h 195"/>
                <a:gd name="T18" fmla="*/ 102 w 218"/>
                <a:gd name="T19" fmla="*/ 188 h 195"/>
                <a:gd name="T20" fmla="*/ 15 w 218"/>
                <a:gd name="T21" fmla="*/ 102 h 195"/>
                <a:gd name="T22" fmla="*/ 214 w 218"/>
                <a:gd name="T23" fmla="*/ 102 h 195"/>
                <a:gd name="T24" fmla="*/ 218 w 218"/>
                <a:gd name="T25" fmla="*/ 98 h 195"/>
                <a:gd name="T26" fmla="*/ 214 w 218"/>
                <a:gd name="T27" fmla="*/ 9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21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4" y="5"/>
                    <a:pt x="104" y="3"/>
                    <a:pt x="102" y="1"/>
                  </a:cubicBezTo>
                  <a:cubicBezTo>
                    <a:pt x="100" y="0"/>
                    <a:pt x="98" y="0"/>
                    <a:pt x="96" y="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96" y="194"/>
                    <a:pt x="96" y="194"/>
                    <a:pt x="96" y="194"/>
                  </a:cubicBezTo>
                  <a:cubicBezTo>
                    <a:pt x="97" y="195"/>
                    <a:pt x="98" y="195"/>
                    <a:pt x="99" y="195"/>
                  </a:cubicBezTo>
                  <a:cubicBezTo>
                    <a:pt x="100" y="195"/>
                    <a:pt x="101" y="195"/>
                    <a:pt x="102" y="194"/>
                  </a:cubicBezTo>
                  <a:cubicBezTo>
                    <a:pt x="104" y="192"/>
                    <a:pt x="104" y="190"/>
                    <a:pt x="102" y="188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216" y="102"/>
                    <a:pt x="218" y="100"/>
                    <a:pt x="218" y="98"/>
                  </a:cubicBezTo>
                  <a:cubicBezTo>
                    <a:pt x="218" y="95"/>
                    <a:pt x="216" y="94"/>
                    <a:pt x="214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30">
            <a:extLst>
              <a:ext uri="{FF2B5EF4-FFF2-40B4-BE49-F238E27FC236}">
                <a16:creationId xmlns:a16="http://schemas.microsoft.com/office/drawing/2014/main" xmlns="" id="{AB7EF9AE-C4D1-4DEF-8F9F-1232F127E8CA}"/>
              </a:ext>
            </a:extLst>
          </p:cNvPr>
          <p:cNvSpPr txBox="1"/>
          <p:nvPr/>
        </p:nvSpPr>
        <p:spPr>
          <a:xfrm>
            <a:off x="2740363" y="4515090"/>
            <a:ext cx="6711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“</a:t>
            </a:r>
            <a:r>
              <a:rPr lang="en-US" sz="1200" b="1" i="1" dirty="0"/>
              <a:t>Sed </a:t>
            </a:r>
            <a:r>
              <a:rPr lang="en-US" sz="1200" b="1" i="1" dirty="0" err="1"/>
              <a:t>ut</a:t>
            </a:r>
            <a:r>
              <a:rPr lang="en-US" sz="1200" b="1" i="1" dirty="0"/>
              <a:t> </a:t>
            </a:r>
            <a:r>
              <a:rPr lang="en-US" sz="1200" b="1" i="1" dirty="0" err="1"/>
              <a:t>perspiciatis</a:t>
            </a:r>
            <a:r>
              <a:rPr lang="en-US" sz="1200" b="1" i="1" dirty="0"/>
              <a:t> </a:t>
            </a:r>
            <a:r>
              <a:rPr lang="en-US" sz="1200" i="1" dirty="0"/>
              <a:t>unde </a:t>
            </a:r>
            <a:r>
              <a:rPr lang="en-US" sz="1200" i="1" dirty="0" err="1"/>
              <a:t>omnis</a:t>
            </a:r>
            <a:r>
              <a:rPr lang="en-US" sz="1200" i="1" dirty="0"/>
              <a:t> </a:t>
            </a:r>
            <a:r>
              <a:rPr lang="en-US" sz="1200" i="1" dirty="0" err="1"/>
              <a:t>iste</a:t>
            </a:r>
            <a:r>
              <a:rPr lang="en-US" sz="1200" i="1" dirty="0"/>
              <a:t> </a:t>
            </a:r>
            <a:r>
              <a:rPr lang="en-US" sz="1200" i="1" dirty="0" err="1"/>
              <a:t>natus</a:t>
            </a:r>
            <a:r>
              <a:rPr lang="en-US" sz="1200" i="1" dirty="0"/>
              <a:t> error sit </a:t>
            </a:r>
            <a:r>
              <a:rPr lang="en-US" sz="1200" i="1" dirty="0" err="1"/>
              <a:t>voluptatem</a:t>
            </a:r>
            <a:r>
              <a:rPr lang="en-US" sz="1200" i="1" dirty="0"/>
              <a:t> </a:t>
            </a:r>
            <a:r>
              <a:rPr lang="en-US" sz="1200" i="1" dirty="0" err="1"/>
              <a:t>accusantium</a:t>
            </a:r>
            <a:r>
              <a:rPr lang="en-US" sz="1200" i="1" dirty="0"/>
              <a:t> </a:t>
            </a:r>
            <a:r>
              <a:rPr lang="en-US" sz="1200" i="1" dirty="0" err="1"/>
              <a:t>doloremque</a:t>
            </a:r>
            <a:r>
              <a:rPr lang="en-US" sz="1200" i="1" dirty="0"/>
              <a:t> </a:t>
            </a:r>
            <a:r>
              <a:rPr lang="en-US" sz="1200" i="1" dirty="0" err="1"/>
              <a:t>laudantium</a:t>
            </a:r>
            <a:r>
              <a:rPr lang="en-US" sz="1200" i="1" dirty="0"/>
              <a:t>, </a:t>
            </a:r>
            <a:r>
              <a:rPr lang="en-US" sz="1200" i="1" dirty="0" err="1"/>
              <a:t>totam</a:t>
            </a:r>
            <a:r>
              <a:rPr lang="en-US" sz="1200" i="1" dirty="0"/>
              <a:t> rem </a:t>
            </a:r>
            <a:r>
              <a:rPr lang="en-US" sz="1200" i="1" dirty="0" err="1"/>
              <a:t>aperiam</a:t>
            </a:r>
            <a:r>
              <a:rPr lang="en-US" sz="1200" i="1" dirty="0"/>
              <a:t>, </a:t>
            </a:r>
            <a:r>
              <a:rPr lang="en-US" sz="1200" i="1" dirty="0" err="1"/>
              <a:t>eaque</a:t>
            </a:r>
            <a:r>
              <a:rPr lang="en-US" sz="1200" i="1" dirty="0"/>
              <a:t> </a:t>
            </a:r>
            <a:r>
              <a:rPr lang="en-US" sz="1200" i="1" dirty="0" err="1"/>
              <a:t>ipsa</a:t>
            </a:r>
            <a:r>
              <a:rPr lang="en-US" sz="1200" i="1" dirty="0"/>
              <a:t> </a:t>
            </a:r>
            <a:r>
              <a:rPr lang="en-US" sz="1200" i="1" dirty="0" err="1"/>
              <a:t>quae</a:t>
            </a:r>
            <a:r>
              <a:rPr lang="en-US" sz="1200" i="1" dirty="0"/>
              <a:t> ab </a:t>
            </a:r>
            <a:r>
              <a:rPr lang="en-US" sz="1200" i="1" dirty="0" err="1"/>
              <a:t>illo</a:t>
            </a:r>
            <a:r>
              <a:rPr lang="en-US" sz="1200" i="1" dirty="0"/>
              <a:t> </a:t>
            </a:r>
            <a:r>
              <a:rPr lang="en-US" sz="1200" i="1" dirty="0" err="1"/>
              <a:t>inventore</a:t>
            </a:r>
            <a:r>
              <a:rPr lang="en-US" sz="1200" i="1" dirty="0"/>
              <a:t> </a:t>
            </a:r>
            <a:r>
              <a:rPr lang="en-US" sz="1200" i="1" dirty="0" err="1"/>
              <a:t>veritatis</a:t>
            </a:r>
            <a:r>
              <a:rPr lang="en-US" sz="1200" i="1" dirty="0"/>
              <a:t>.</a:t>
            </a:r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xmlns="" id="{25E2D76C-1FD3-46CF-BF78-D80BB842D3B1}"/>
              </a:ext>
            </a:extLst>
          </p:cNvPr>
          <p:cNvGrpSpPr/>
          <p:nvPr/>
        </p:nvGrpSpPr>
        <p:grpSpPr>
          <a:xfrm>
            <a:off x="5219701" y="5045323"/>
            <a:ext cx="1752600" cy="447307"/>
            <a:chOff x="5219701" y="5045323"/>
            <a:chExt cx="1752600" cy="447307"/>
          </a:xfrm>
        </p:grpSpPr>
        <p:sp>
          <p:nvSpPr>
            <p:cNvPr id="23" name="TextBox 44">
              <a:extLst>
                <a:ext uri="{FF2B5EF4-FFF2-40B4-BE49-F238E27FC236}">
                  <a16:creationId xmlns:a16="http://schemas.microsoft.com/office/drawing/2014/main" xmlns="" id="{A70D824E-5F4C-497F-BFA9-09FB8DF307CB}"/>
                </a:ext>
              </a:extLst>
            </p:cNvPr>
            <p:cNvSpPr txBox="1"/>
            <p:nvPr/>
          </p:nvSpPr>
          <p:spPr>
            <a:xfrm>
              <a:off x="5219701" y="5045323"/>
              <a:ext cx="175260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 err="1">
                  <a:latin typeface="+mj-lt"/>
                </a:rPr>
                <a:t>Nikolett</a:t>
              </a:r>
              <a:r>
                <a:rPr lang="en-US" sz="1200" b="1" dirty="0">
                  <a:latin typeface="+mj-lt"/>
                </a:rPr>
                <a:t> N.</a:t>
              </a:r>
            </a:p>
          </p:txBody>
        </p:sp>
        <p:sp>
          <p:nvSpPr>
            <p:cNvPr id="24" name="TextBox 45">
              <a:extLst>
                <a:ext uri="{FF2B5EF4-FFF2-40B4-BE49-F238E27FC236}">
                  <a16:creationId xmlns:a16="http://schemas.microsoft.com/office/drawing/2014/main" xmlns="" id="{A6D5DF84-B43F-419C-BBA1-11665F172809}"/>
                </a:ext>
              </a:extLst>
            </p:cNvPr>
            <p:cNvSpPr txBox="1"/>
            <p:nvPr/>
          </p:nvSpPr>
          <p:spPr>
            <a:xfrm>
              <a:off x="5219701" y="5244870"/>
              <a:ext cx="1752600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00" i="1" dirty="0"/>
                <a:t>Company Name, CEO</a:t>
              </a:r>
            </a:p>
          </p:txBody>
        </p:sp>
      </p:grpSp>
      <p:grpSp>
        <p:nvGrpSpPr>
          <p:cNvPr id="25" name="Group 55">
            <a:extLst>
              <a:ext uri="{FF2B5EF4-FFF2-40B4-BE49-F238E27FC236}">
                <a16:creationId xmlns:a16="http://schemas.microsoft.com/office/drawing/2014/main" xmlns="" id="{B8A9325F-E813-460A-B1E9-09CB2C8759A0}"/>
              </a:ext>
            </a:extLst>
          </p:cNvPr>
          <p:cNvGrpSpPr/>
          <p:nvPr/>
        </p:nvGrpSpPr>
        <p:grpSpPr>
          <a:xfrm>
            <a:off x="5527080" y="4270416"/>
            <a:ext cx="1137840" cy="131658"/>
            <a:chOff x="5527081" y="4270416"/>
            <a:chExt cx="1137840" cy="131658"/>
          </a:xfrm>
        </p:grpSpPr>
        <p:sp>
          <p:nvSpPr>
            <p:cNvPr id="26" name="Star: 5 Points 47">
              <a:extLst>
                <a:ext uri="{FF2B5EF4-FFF2-40B4-BE49-F238E27FC236}">
                  <a16:creationId xmlns:a16="http://schemas.microsoft.com/office/drawing/2014/main" xmlns="" id="{68D02B45-C784-4CF1-966C-531E9FD755DE}"/>
                </a:ext>
              </a:extLst>
            </p:cNvPr>
            <p:cNvSpPr/>
            <p:nvPr/>
          </p:nvSpPr>
          <p:spPr>
            <a:xfrm>
              <a:off x="5527081" y="4270416"/>
              <a:ext cx="131658" cy="131658"/>
            </a:xfrm>
            <a:prstGeom prst="star5">
              <a:avLst>
                <a:gd name="adj" fmla="val 24542"/>
                <a:gd name="hf" fmla="val 105146"/>
                <a:gd name="vf" fmla="val 110557"/>
              </a:avLst>
            </a:prstGeom>
            <a:solidFill>
              <a:srgbClr val="F8C22A"/>
            </a:solidFill>
            <a:ln>
              <a:solidFill>
                <a:srgbClr val="F8C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tar: 5 Points 48">
              <a:extLst>
                <a:ext uri="{FF2B5EF4-FFF2-40B4-BE49-F238E27FC236}">
                  <a16:creationId xmlns:a16="http://schemas.microsoft.com/office/drawing/2014/main" xmlns="" id="{4339697A-ED5D-40DC-A8AC-BA78619FAA7A}"/>
                </a:ext>
              </a:extLst>
            </p:cNvPr>
            <p:cNvSpPr/>
            <p:nvPr/>
          </p:nvSpPr>
          <p:spPr>
            <a:xfrm>
              <a:off x="5775358" y="4270416"/>
              <a:ext cx="131658" cy="131658"/>
            </a:xfrm>
            <a:prstGeom prst="star5">
              <a:avLst>
                <a:gd name="adj" fmla="val 24542"/>
                <a:gd name="hf" fmla="val 105146"/>
                <a:gd name="vf" fmla="val 110557"/>
              </a:avLst>
            </a:prstGeom>
            <a:solidFill>
              <a:srgbClr val="F8C22A"/>
            </a:solidFill>
            <a:ln>
              <a:solidFill>
                <a:srgbClr val="F8C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Star: 5 Points 49">
              <a:extLst>
                <a:ext uri="{FF2B5EF4-FFF2-40B4-BE49-F238E27FC236}">
                  <a16:creationId xmlns:a16="http://schemas.microsoft.com/office/drawing/2014/main" xmlns="" id="{80DB394D-1EF0-4D38-AC9E-9BBD090CBDD1}"/>
                </a:ext>
              </a:extLst>
            </p:cNvPr>
            <p:cNvSpPr/>
            <p:nvPr/>
          </p:nvSpPr>
          <p:spPr>
            <a:xfrm>
              <a:off x="6027993" y="4270416"/>
              <a:ext cx="131658" cy="131658"/>
            </a:xfrm>
            <a:prstGeom prst="star5">
              <a:avLst>
                <a:gd name="adj" fmla="val 24542"/>
                <a:gd name="hf" fmla="val 105146"/>
                <a:gd name="vf" fmla="val 110557"/>
              </a:avLst>
            </a:prstGeom>
            <a:solidFill>
              <a:srgbClr val="F8C22A"/>
            </a:solidFill>
            <a:ln>
              <a:solidFill>
                <a:srgbClr val="F8C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Star: 5 Points 50">
              <a:extLst>
                <a:ext uri="{FF2B5EF4-FFF2-40B4-BE49-F238E27FC236}">
                  <a16:creationId xmlns:a16="http://schemas.microsoft.com/office/drawing/2014/main" xmlns="" id="{38EFE9BF-3B25-4BB0-B0E2-1D3F69C5CB2B}"/>
                </a:ext>
              </a:extLst>
            </p:cNvPr>
            <p:cNvSpPr/>
            <p:nvPr/>
          </p:nvSpPr>
          <p:spPr>
            <a:xfrm>
              <a:off x="6280628" y="4270416"/>
              <a:ext cx="131658" cy="131658"/>
            </a:xfrm>
            <a:prstGeom prst="star5">
              <a:avLst>
                <a:gd name="adj" fmla="val 24542"/>
                <a:gd name="hf" fmla="val 105146"/>
                <a:gd name="vf" fmla="val 110557"/>
              </a:avLst>
            </a:prstGeom>
            <a:solidFill>
              <a:srgbClr val="F8C22A"/>
            </a:solidFill>
            <a:ln>
              <a:solidFill>
                <a:srgbClr val="F8C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tar: 5 Points 51">
              <a:extLst>
                <a:ext uri="{FF2B5EF4-FFF2-40B4-BE49-F238E27FC236}">
                  <a16:creationId xmlns:a16="http://schemas.microsoft.com/office/drawing/2014/main" xmlns="" id="{C2658078-63B7-4194-9043-FE494E52E16B}"/>
                </a:ext>
              </a:extLst>
            </p:cNvPr>
            <p:cNvSpPr/>
            <p:nvPr/>
          </p:nvSpPr>
          <p:spPr>
            <a:xfrm>
              <a:off x="6533263" y="4270416"/>
              <a:ext cx="131658" cy="131658"/>
            </a:xfrm>
            <a:prstGeom prst="star5">
              <a:avLst>
                <a:gd name="adj" fmla="val 24542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8C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CA7DDF9E-6CE5-4BFB-B419-B5F56A0900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209" y="10925"/>
            <a:ext cx="897638" cy="89763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C88EE9E-FBF8-4C11-80CE-56B59DE2C1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329" y="974916"/>
            <a:ext cx="3866262" cy="3866262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0CC2FBF-2707-4530-8752-E7B5A1D69111}"/>
              </a:ext>
            </a:extLst>
          </p:cNvPr>
          <p:cNvSpPr txBox="1"/>
          <p:nvPr/>
        </p:nvSpPr>
        <p:spPr>
          <a:xfrm>
            <a:off x="5527080" y="2435639"/>
            <a:ext cx="1375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latin typeface="HL Thuphap 1BK upgrade" pitchFamily="2" charset="0"/>
              </a:rPr>
              <a:t>life</a:t>
            </a:r>
            <a:endParaRPr lang="zh-CN" altLang="en-US" sz="7200" dirty="0">
              <a:latin typeface="HL Thuphap 1BK upgrad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8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  <a:endParaRPr lang="en-US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62264" y="5250180"/>
            <a:ext cx="2866066" cy="997968"/>
            <a:chOff x="1477496" y="3017520"/>
            <a:chExt cx="2866066" cy="997968"/>
          </a:xfrm>
        </p:grpSpPr>
        <p:sp>
          <p:nvSpPr>
            <p:cNvPr id="7" name="Title 3"/>
            <p:cNvSpPr txBox="1">
              <a:spLocks/>
            </p:cNvSpPr>
            <p:nvPr/>
          </p:nvSpPr>
          <p:spPr>
            <a:xfrm>
              <a:off x="1542189" y="3500743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Product Title Here</a:t>
              </a:r>
              <a:endParaRPr lang="en-US" sz="800" b="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1542189" y="3751446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Photography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25400">
              <a:solidFill>
                <a:srgbClr val="C6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6646684" y="5250180"/>
            <a:ext cx="2866066" cy="997968"/>
            <a:chOff x="1477496" y="3017520"/>
            <a:chExt cx="2866066" cy="997968"/>
          </a:xfrm>
        </p:grpSpPr>
        <p:sp>
          <p:nvSpPr>
            <p:cNvPr id="13" name="Title 3"/>
            <p:cNvSpPr txBox="1">
              <a:spLocks/>
            </p:cNvSpPr>
            <p:nvPr/>
          </p:nvSpPr>
          <p:spPr>
            <a:xfrm>
              <a:off x="1542189" y="3500743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Product Title Here</a:t>
              </a:r>
              <a:endParaRPr lang="en-US" sz="800" b="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1542189" y="3751446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Photography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25400">
              <a:solidFill>
                <a:srgbClr val="C6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DBC425B9-6106-4052-BFB6-0F1F6798209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3557B3E8-220E-4DD4-9F20-B56ABCD8A99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81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888272" y="1034031"/>
            <a:ext cx="8408021" cy="4786905"/>
          </a:xfrm>
          <a:prstGeom prst="roundRect">
            <a:avLst>
              <a:gd name="adj" fmla="val 455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489582" y="1034031"/>
            <a:ext cx="1836234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-141251" y="1034031"/>
            <a:ext cx="1836234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2528441" y="2064142"/>
            <a:ext cx="3288555" cy="8364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4000" b="0" dirty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Light" charset="0"/>
              </a:rPr>
              <a:t>梦幻淡雅水彩肌理纹</a:t>
            </a:r>
            <a:endParaRPr lang="en-US" sz="1600" b="0" dirty="0">
              <a:latin typeface="汉仪六字黑简" panose="00020600040101010101" pitchFamily="18" charset="-122"/>
              <a:ea typeface="汉仪六字黑简" panose="00020600040101010101" pitchFamily="18" charset="-122"/>
              <a:cs typeface="Roboto Light" charset="0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528442" y="3155024"/>
            <a:ext cx="3288555" cy="48974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rgbClr val="C60000"/>
              </a:buClr>
              <a:buSzPct val="150000"/>
              <a:buFont typeface="Courier New" charset="0"/>
              <a:buChar char="o"/>
            </a:pPr>
            <a:r>
              <a:rPr lang="en-US" sz="11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Sesame snaps </a:t>
            </a:r>
            <a:r>
              <a:rPr lang="en-US" sz="1100" b="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jelyy</a:t>
            </a:r>
            <a:r>
              <a:rPr lang="en-US" sz="11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 dessert tootsie roll sweet roll. when an unknown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669048" y="1037991"/>
            <a:ext cx="0" cy="783314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 txBox="1">
            <a:spLocks/>
          </p:cNvSpPr>
          <p:nvPr/>
        </p:nvSpPr>
        <p:spPr>
          <a:xfrm>
            <a:off x="2528441" y="4298881"/>
            <a:ext cx="1309041" cy="2805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200" b="0">
                <a:latin typeface="773-CAI978" panose="020B0402020204020303" pitchFamily="34" charset="0"/>
                <a:ea typeface="Roboto Medium" charset="0"/>
                <a:cs typeface="Roboto Medium" charset="0"/>
              </a:rPr>
              <a:t>Size:</a:t>
            </a:r>
            <a:endParaRPr lang="en-US" sz="600" b="0" dirty="0">
              <a:latin typeface="773-CAI978" panose="020B0402020204020303" pitchFamily="34" charset="0"/>
              <a:ea typeface="Roboto Medium" charset="0"/>
              <a:cs typeface="Roboto Medium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116706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508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C60000"/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S</a:t>
            </a:r>
          </a:p>
        </p:txBody>
      </p:sp>
      <p:sp>
        <p:nvSpPr>
          <p:cNvPr id="19" name="Oval 18"/>
          <p:cNvSpPr/>
          <p:nvPr/>
        </p:nvSpPr>
        <p:spPr>
          <a:xfrm>
            <a:off x="3563033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M</a:t>
            </a:r>
          </a:p>
        </p:txBody>
      </p:sp>
      <p:sp>
        <p:nvSpPr>
          <p:cNvPr id="20" name="Oval 19"/>
          <p:cNvSpPr/>
          <p:nvPr/>
        </p:nvSpPr>
        <p:spPr>
          <a:xfrm>
            <a:off x="4009360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L</a:t>
            </a:r>
          </a:p>
        </p:txBody>
      </p:sp>
      <p:sp>
        <p:nvSpPr>
          <p:cNvPr id="21" name="Oval 20"/>
          <p:cNvSpPr/>
          <p:nvPr/>
        </p:nvSpPr>
        <p:spPr>
          <a:xfrm>
            <a:off x="4455687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XL</a:t>
            </a:r>
          </a:p>
        </p:txBody>
      </p:sp>
      <p:sp>
        <p:nvSpPr>
          <p:cNvPr id="22" name="Oval 21"/>
          <p:cNvSpPr/>
          <p:nvPr/>
        </p:nvSpPr>
        <p:spPr>
          <a:xfrm>
            <a:off x="3087098" y="4217384"/>
            <a:ext cx="391638" cy="391638"/>
          </a:xfrm>
          <a:prstGeom prst="ellipse">
            <a:avLst/>
          </a:prstGeom>
          <a:noFill/>
          <a:ln>
            <a:solidFill>
              <a:srgbClr val="C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773-CAI978" panose="020B0402020204020303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615784" y="4865899"/>
            <a:ext cx="1596452" cy="397239"/>
          </a:xfrm>
          <a:prstGeom prst="roundRect">
            <a:avLst>
              <a:gd name="adj" fmla="val 50000"/>
            </a:avLst>
          </a:prstGeom>
          <a:solidFill>
            <a:srgbClr val="DCC8CE"/>
          </a:solidFill>
          <a:ln>
            <a:noFill/>
          </a:ln>
          <a:effectLst>
            <a:outerShdw blurRad="342900" dist="190500" dir="5400000" sx="78000" sy="7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773-CAI978" panose="020B0402020204020303" pitchFamily="34" charset="0"/>
              </a:rPr>
              <a:t>￥ 399.</a:t>
            </a:r>
            <a:r>
              <a:rPr lang="en-US" baseline="30000" dirty="0">
                <a:latin typeface="773-CAI978" panose="020B0402020204020303" pitchFamily="34" charset="0"/>
              </a:rPr>
              <a:t>00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AB920AFD-08C4-460C-A322-21E3A155FC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119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汉仪六字黑简" panose="00020600040101010101" pitchFamily="18" charset="-122"/>
                <a:ea typeface="汉仪六字黑简" panose="00020600040101010101" pitchFamily="18" charset="-122"/>
              </a:rPr>
              <a:t>梦幻淡雅水彩肌理纹</a:t>
            </a:r>
            <a:endParaRPr lang="en-US" dirty="0">
              <a:latin typeface="汉仪六字黑简" panose="00020600040101010101" pitchFamily="18" charset="-122"/>
              <a:ea typeface="汉仪六字黑简" panose="00020600040101010101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LANDING SCREENSHOT</a:t>
            </a:r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542693" y="2587083"/>
            <a:ext cx="2510891" cy="982486"/>
            <a:chOff x="542693" y="2237678"/>
            <a:chExt cx="2510891" cy="982486"/>
          </a:xfrm>
        </p:grpSpPr>
        <p:sp>
          <p:nvSpPr>
            <p:cNvPr id="30" name="Rounded Rectangle 29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One</a:t>
              </a: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2693" y="3799912"/>
            <a:ext cx="2510891" cy="982486"/>
            <a:chOff x="542693" y="2237678"/>
            <a:chExt cx="2510891" cy="982486"/>
          </a:xfrm>
        </p:grpSpPr>
        <p:sp>
          <p:nvSpPr>
            <p:cNvPr id="33" name="Rounded Rectangle 32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Two</a:t>
              </a: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93059" y="2948905"/>
              <a:ext cx="101268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54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2693" y="5040351"/>
            <a:ext cx="2510891" cy="982486"/>
            <a:chOff x="542693" y="2237678"/>
            <a:chExt cx="2510891" cy="982486"/>
          </a:xfrm>
        </p:grpSpPr>
        <p:sp>
          <p:nvSpPr>
            <p:cNvPr id="39" name="Rounded Rectangle 38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Three</a:t>
              </a: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43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113922" y="2587083"/>
            <a:ext cx="2421682" cy="982486"/>
            <a:chOff x="631902" y="2237678"/>
            <a:chExt cx="2421682" cy="982486"/>
          </a:xfrm>
        </p:grpSpPr>
        <p:sp>
          <p:nvSpPr>
            <p:cNvPr id="45" name="Rounded Rectangle 44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Four</a:t>
              </a: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793060" y="2948905"/>
              <a:ext cx="976080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49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50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113922" y="3799912"/>
            <a:ext cx="2421682" cy="982486"/>
            <a:chOff x="631902" y="2237678"/>
            <a:chExt cx="2421682" cy="982486"/>
          </a:xfrm>
        </p:grpSpPr>
        <p:sp>
          <p:nvSpPr>
            <p:cNvPr id="51" name="Rounded Rectangle 50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Five</a:t>
              </a: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5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113922" y="5040351"/>
            <a:ext cx="2421682" cy="982486"/>
            <a:chOff x="631902" y="2237678"/>
            <a:chExt cx="2421682" cy="982486"/>
          </a:xfrm>
        </p:grpSpPr>
        <p:sp>
          <p:nvSpPr>
            <p:cNvPr id="57" name="Rounded Rectangle 56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Tree Service Six</a:t>
              </a: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61" name="Title 3"/>
            <p:cNvSpPr txBox="1">
              <a:spLocks/>
            </p:cNvSpPr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%</a:t>
              </a:r>
            </a:p>
          </p:txBody>
        </p:sp>
      </p:grp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C46EBE5C-18F8-4BA1-A89B-BCB90273922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B473D3BF-C4F8-4AF7-815B-61DA9EAB928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4" name="Group 13"/>
          <p:cNvGrpSpPr/>
          <p:nvPr/>
        </p:nvGrpSpPr>
        <p:grpSpPr>
          <a:xfrm>
            <a:off x="4928837" y="3137833"/>
            <a:ext cx="2334325" cy="1758082"/>
            <a:chOff x="4928837" y="3137833"/>
            <a:chExt cx="2334325" cy="1758082"/>
          </a:xfrm>
        </p:grpSpPr>
        <p:sp>
          <p:nvSpPr>
            <p:cNvPr id="10" name="Rounded Rectangle 9"/>
            <p:cNvSpPr/>
            <p:nvPr/>
          </p:nvSpPr>
          <p:spPr>
            <a:xfrm>
              <a:off x="4928837" y="3137833"/>
              <a:ext cx="2334324" cy="1758082"/>
            </a:xfrm>
            <a:prstGeom prst="roundRect">
              <a:avLst>
                <a:gd name="adj" fmla="val 9317"/>
              </a:avLst>
            </a:prstGeom>
            <a:solidFill>
              <a:srgbClr val="CBAA67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11" name="Title 3"/>
            <p:cNvSpPr txBox="1">
              <a:spLocks/>
            </p:cNvSpPr>
            <p:nvPr/>
          </p:nvSpPr>
          <p:spPr>
            <a:xfrm>
              <a:off x="4951990" y="4256422"/>
              <a:ext cx="231117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600" b="0" dirty="0">
                  <a:solidFill>
                    <a:srgbClr val="FFFFFF"/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Comparison</a:t>
              </a:r>
              <a:endParaRPr lang="en-US" sz="800" b="0" dirty="0">
                <a:solidFill>
                  <a:srgbClr val="FFFFFF"/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4951990" y="4518356"/>
              <a:ext cx="231117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00" b="0" dirty="0">
                  <a:solidFill>
                    <a:srgbClr val="FFFFFF">
                      <a:alpha val="50000"/>
                    </a:srgb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Featured Service slogan</a:t>
              </a:r>
              <a:endParaRPr lang="en-US" sz="300" b="0" dirty="0">
                <a:solidFill>
                  <a:srgbClr val="FFFFFF">
                    <a:alpha val="50000"/>
                  </a:srgb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5157881" y="3496065"/>
              <a:ext cx="1863920" cy="5724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FFFFFF"/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rPr>
                <a:t>VS</a:t>
              </a:r>
              <a:endParaRPr lang="en-US" sz="2000" dirty="0">
                <a:solidFill>
                  <a:srgbClr val="FFFFFF"/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33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56AED2E9-069D-4A69-BB94-DCF3364D2BE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" name="Group 5"/>
          <p:cNvGrpSpPr/>
          <p:nvPr/>
        </p:nvGrpSpPr>
        <p:grpSpPr>
          <a:xfrm>
            <a:off x="7792997" y="2662535"/>
            <a:ext cx="3406466" cy="1653744"/>
            <a:chOff x="8139770" y="2902759"/>
            <a:chExt cx="3406466" cy="1653744"/>
          </a:xfrm>
        </p:grpSpPr>
        <p:sp>
          <p:nvSpPr>
            <p:cNvPr id="7" name="Freeform 6"/>
            <p:cNvSpPr/>
            <p:nvPr/>
          </p:nvSpPr>
          <p:spPr>
            <a:xfrm>
              <a:off x="8139770" y="2902759"/>
              <a:ext cx="3406466" cy="1653744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8437418" y="3123275"/>
              <a:ext cx="2900026" cy="1216322"/>
              <a:chOff x="1313834" y="1663470"/>
              <a:chExt cx="2900026" cy="1216322"/>
            </a:xfrm>
          </p:grpSpPr>
          <p:sp>
            <p:nvSpPr>
              <p:cNvPr id="9" name="Title 3"/>
              <p:cNvSpPr txBox="1">
                <a:spLocks/>
              </p:cNvSpPr>
              <p:nvPr/>
            </p:nvSpPr>
            <p:spPr>
              <a:xfrm>
                <a:off x="1313834" y="2615750"/>
                <a:ext cx="2900026" cy="26404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Reuters. </a:t>
                </a:r>
                <a:r>
                  <a:rPr lang="en-US" sz="900" b="0" dirty="0" err="1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Assaciated</a:t>
                </a: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 Press +1 more</a:t>
                </a:r>
                <a:endParaRPr lang="en-US" sz="2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endParaRPr>
              </a:p>
            </p:txBody>
          </p:sp>
          <p:sp>
            <p:nvSpPr>
              <p:cNvPr id="10" name="Title 3"/>
              <p:cNvSpPr txBox="1">
                <a:spLocks/>
              </p:cNvSpPr>
              <p:nvPr/>
            </p:nvSpPr>
            <p:spPr>
              <a:xfrm>
                <a:off x="1645920" y="1673940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b="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Responsive</a:t>
                </a:r>
                <a:endParaRPr lang="en-US" sz="500" b="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  <p:sp>
            <p:nvSpPr>
              <p:cNvPr id="11" name="Title 3"/>
              <p:cNvSpPr txBox="1">
                <a:spLocks/>
              </p:cNvSpPr>
              <p:nvPr/>
            </p:nvSpPr>
            <p:spPr>
              <a:xfrm>
                <a:off x="1313834" y="1995323"/>
                <a:ext cx="2900026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How L’Oreal Built a UV-Measuring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Temporary Tattoo</a:t>
                </a:r>
                <a:endParaRPr lang="en-US" sz="7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410393" y="1663470"/>
                <a:ext cx="235527" cy="235527"/>
              </a:xfrm>
              <a:prstGeom prst="ellipse">
                <a:avLst/>
              </a:prstGeom>
              <a:solidFill>
                <a:srgbClr val="DCC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4</a:t>
                </a: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917746" y="1108373"/>
            <a:ext cx="3406466" cy="1653744"/>
            <a:chOff x="8184198" y="2902759"/>
            <a:chExt cx="3406466" cy="1653744"/>
          </a:xfrm>
        </p:grpSpPr>
        <p:sp>
          <p:nvSpPr>
            <p:cNvPr id="14" name="Freeform 13"/>
            <p:cNvSpPr/>
            <p:nvPr/>
          </p:nvSpPr>
          <p:spPr>
            <a:xfrm flipH="1">
              <a:off x="8184198" y="2902759"/>
              <a:ext cx="3406466" cy="1653744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8437418" y="3123275"/>
              <a:ext cx="2900026" cy="1216322"/>
              <a:chOff x="1313834" y="1663470"/>
              <a:chExt cx="2900026" cy="1216322"/>
            </a:xfrm>
          </p:grpSpPr>
          <p:sp>
            <p:nvSpPr>
              <p:cNvPr id="16" name="Title 3"/>
              <p:cNvSpPr txBox="1">
                <a:spLocks/>
              </p:cNvSpPr>
              <p:nvPr/>
            </p:nvSpPr>
            <p:spPr>
              <a:xfrm>
                <a:off x="1313834" y="2615750"/>
                <a:ext cx="2900026" cy="26404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Reuters. </a:t>
                </a:r>
                <a:r>
                  <a:rPr lang="en-US" sz="900" b="0" dirty="0" err="1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Assaciated</a:t>
                </a: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 Press +1 more</a:t>
                </a:r>
                <a:endParaRPr lang="en-US" sz="2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endParaRPr>
              </a:p>
            </p:txBody>
          </p:sp>
          <p:sp>
            <p:nvSpPr>
              <p:cNvPr id="17" name="Title 3"/>
              <p:cNvSpPr txBox="1">
                <a:spLocks/>
              </p:cNvSpPr>
              <p:nvPr/>
            </p:nvSpPr>
            <p:spPr>
              <a:xfrm>
                <a:off x="1645920" y="1673940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b="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Gallery</a:t>
                </a:r>
                <a:endParaRPr lang="en-US" sz="500" b="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  <p:sp>
            <p:nvSpPr>
              <p:cNvPr id="18" name="Title 3"/>
              <p:cNvSpPr txBox="1">
                <a:spLocks/>
              </p:cNvSpPr>
              <p:nvPr/>
            </p:nvSpPr>
            <p:spPr>
              <a:xfrm>
                <a:off x="1313834" y="1995323"/>
                <a:ext cx="2900026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How L’Oreal Built a UV-Measuring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汉仪六字黑简" panose="00020600040101010101" pitchFamily="18" charset="-122"/>
                    <a:cs typeface="Roboto Light" charset="0"/>
                  </a:rPr>
                  <a:t>Temporary Tattoo</a:t>
                </a:r>
                <a:endParaRPr lang="en-US" sz="7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汉仪六字黑简" panose="00020600040101010101" pitchFamily="18" charset="-122"/>
                  <a:cs typeface="Roboto Light" charset="0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410393" y="1663470"/>
                <a:ext cx="235527" cy="23552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3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620979" y="5544396"/>
            <a:ext cx="6949224" cy="51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Lorem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Ipsum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Lorem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Ipsum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汉仪六字黑简" panose="00020600040101010101" pitchFamily="18" charset="-122"/>
                <a:cs typeface="Roboto Light" charset="0"/>
              </a:rPr>
              <a:t> has been the industry's standard dummy.</a:t>
            </a:r>
          </a:p>
        </p:txBody>
      </p:sp>
    </p:spTree>
    <p:extLst>
      <p:ext uri="{BB962C8B-B14F-4D97-AF65-F5344CB8AC3E}">
        <p14:creationId xmlns:p14="http://schemas.microsoft.com/office/powerpoint/2010/main" val="87805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1111</Words>
  <Application>Microsoft Office PowerPoint</Application>
  <PresentationFormat>宽屏</PresentationFormat>
  <Paragraphs>254</Paragraphs>
  <Slides>26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linea-arrows-10</vt:lpstr>
      <vt:lpstr>linea-basic-10</vt:lpstr>
      <vt:lpstr>맑은 고딕</vt:lpstr>
      <vt:lpstr>Montserrat</vt:lpstr>
      <vt:lpstr>Montserrat Light</vt:lpstr>
      <vt:lpstr>Roboto Light</vt:lpstr>
      <vt:lpstr>Roboto Medium</vt:lpstr>
      <vt:lpstr>Roboto Thin</vt:lpstr>
      <vt:lpstr>SF UI Display Thin</vt:lpstr>
      <vt:lpstr>等线</vt:lpstr>
      <vt:lpstr>等线 Light</vt:lpstr>
      <vt:lpstr>汉仪六字黑简</vt:lpstr>
      <vt:lpstr>张海山锐线体简</vt:lpstr>
      <vt:lpstr>773-CAI978</vt:lpstr>
      <vt:lpstr>Arial</vt:lpstr>
      <vt:lpstr>Calibri</vt:lpstr>
      <vt:lpstr>Courier New</vt:lpstr>
      <vt:lpstr>HL Thuphap 1BK upgrade</vt:lpstr>
      <vt:lpstr>Minion Pro Cond</vt:lpstr>
      <vt:lpstr>Source Sans Pro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梦幻淡雅水彩肌理纹</vt:lpstr>
      <vt:lpstr>PowerPoint 演示文稿</vt:lpstr>
      <vt:lpstr>梦幻淡雅水彩肌理纹</vt:lpstr>
      <vt:lpstr>PowerPoint 演示文稿</vt:lpstr>
      <vt:lpstr>PowerPoint 演示文稿</vt:lpstr>
      <vt:lpstr>梦幻淡雅</vt:lpstr>
      <vt:lpstr>梦幻淡雅</vt:lpstr>
      <vt:lpstr>梦幻淡雅</vt:lpstr>
      <vt:lpstr>梦幻淡雅</vt:lpstr>
      <vt:lpstr>PowerPoint 演示文稿</vt:lpstr>
      <vt:lpstr>梦幻淡雅水彩肌理纹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梦幻淡雅</vt:lpstr>
      <vt:lpstr>梦幻淡雅</vt:lpstr>
      <vt:lpstr>校招岗位与流程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User</cp:lastModifiedBy>
  <cp:revision>35</cp:revision>
  <dcterms:created xsi:type="dcterms:W3CDTF">2018-12-04T07:10:30Z</dcterms:created>
  <dcterms:modified xsi:type="dcterms:W3CDTF">2019-01-01T08:30:59Z</dcterms:modified>
</cp:coreProperties>
</file>