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handoutMasterIdLst>
    <p:handoutMasterId r:id="rId37"/>
  </p:handoutMasterIdLst>
  <p:sldIdLst>
    <p:sldId id="470" r:id="rId12"/>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8" r:id="rId32"/>
    <p:sldId id="507" r:id="rId33"/>
    <p:sldId id="506" r:id="rId34"/>
    <p:sldId id="509" r:id="rId35"/>
    <p:sldId id="297" r:id="rId36"/>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FD7"/>
    <a:srgbClr val="1A1A1A"/>
    <a:srgbClr val="00654F"/>
    <a:srgbClr val="DDD2B9"/>
    <a:srgbClr val="3296A8"/>
    <a:srgbClr val="6D8AAB"/>
    <a:srgbClr val="31709C"/>
    <a:srgbClr val="7697B3"/>
    <a:srgbClr val="6FA094"/>
    <a:srgbClr val="94BC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44" autoAdjust="0"/>
    <p:restoredTop sz="97778" autoAdjust="0"/>
  </p:normalViewPr>
  <p:slideViewPr>
    <p:cSldViewPr snapToGrid="0" showGuides="1">
      <p:cViewPr>
        <p:scale>
          <a:sx n="66" d="100"/>
          <a:sy n="66" d="100"/>
        </p:scale>
        <p:origin x="876" y="49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树, 餐桌&#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TextBox 18"/>
          <p:cNvSpPr txBox="1"/>
          <p:nvPr/>
        </p:nvSpPr>
        <p:spPr>
          <a:xfrm>
            <a:off x="3313244" y="1590991"/>
            <a:ext cx="5665333" cy="954107"/>
          </a:xfrm>
          <a:prstGeom prst="rect">
            <a:avLst/>
          </a:prstGeom>
          <a:noFill/>
        </p:spPr>
        <p:txBody>
          <a:bodyPr wrap="none" rtlCol="0">
            <a:spAutoFit/>
          </a:bodyPr>
          <a:lstStyle/>
          <a:p>
            <a:pPr algn="ctr"/>
            <a:r>
              <a:rPr lang="en-US" sz="5600" spc="600" dirty="0">
                <a:solidFill>
                  <a:srgbClr val="FEEFD7"/>
                </a:solidFill>
                <a:latin typeface="Roboto Black" panose="02000000000000000000" charset="0"/>
                <a:ea typeface="Roboto Black" panose="02000000000000000000" charset="0"/>
                <a:cs typeface="Roboto Black" panose="02000000000000000000" charset="0"/>
              </a:rPr>
              <a:t>REFRESHING</a:t>
            </a:r>
            <a:endParaRPr lang="en-US" sz="5600" spc="600" dirty="0">
              <a:solidFill>
                <a:srgbClr val="FEEFD7"/>
              </a:solidFill>
              <a:latin typeface="Roboto Black" panose="02000000000000000000" charset="0"/>
              <a:ea typeface="Roboto Black" panose="02000000000000000000" charset="0"/>
              <a:cs typeface="Roboto Black" panose="02000000000000000000" charset="0"/>
            </a:endParaRPr>
          </a:p>
        </p:txBody>
      </p:sp>
      <p:sp>
        <p:nvSpPr>
          <p:cNvPr id="6" name="TextBox 4"/>
          <p:cNvSpPr txBox="1"/>
          <p:nvPr/>
        </p:nvSpPr>
        <p:spPr>
          <a:xfrm>
            <a:off x="3237199" y="2421347"/>
            <a:ext cx="5724644" cy="923330"/>
          </a:xfrm>
          <a:prstGeom prst="rect">
            <a:avLst/>
          </a:prstGeom>
          <a:noFill/>
        </p:spPr>
        <p:txBody>
          <a:bodyPr wrap="none" rtlCol="0">
            <a:spAutoFit/>
          </a:bodyPr>
          <a:lstStyle/>
          <a:p>
            <a:pPr algn="ctr"/>
            <a:r>
              <a:rPr lang="zh-CN" altLang="en-US" sz="5200" b="1" dirty="0">
                <a:solidFill>
                  <a:srgbClr val="FEEFD7"/>
                </a:solidFill>
                <a:latin typeface="微软雅黑" panose="020B0503020204020204" pitchFamily="34" charset="-122"/>
                <a:ea typeface="微软雅黑" panose="020B0503020204020204" pitchFamily="34" charset="-122"/>
              </a:rPr>
              <a:t>圣诞钜惠活动策划</a:t>
            </a:r>
            <a:endParaRPr lang="en-US" altLang="zh-CN" sz="5200" b="1" dirty="0">
              <a:solidFill>
                <a:srgbClr val="FEEFD7"/>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457575" y="3410237"/>
            <a:ext cx="5276850" cy="0"/>
          </a:xfrm>
          <a:prstGeom prst="line">
            <a:avLst/>
          </a:prstGeom>
          <a:ln w="12700">
            <a:solidFill>
              <a:srgbClr val="FEEFD7"/>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TextBox 15"/>
          <p:cNvSpPr txBox="1"/>
          <p:nvPr/>
        </p:nvSpPr>
        <p:spPr>
          <a:xfrm>
            <a:off x="3442783" y="3648574"/>
            <a:ext cx="1916919" cy="276999"/>
          </a:xfrm>
          <a:prstGeom prst="rect">
            <a:avLst/>
          </a:prstGeom>
          <a:noFill/>
          <a:ln>
            <a:solidFill>
              <a:srgbClr val="FEEFD7"/>
            </a:solidFill>
          </a:ln>
          <a:effectLst/>
        </p:spPr>
        <p:txBody>
          <a:bodyPr wrap="square" rtlCol="0">
            <a:spAutoFit/>
          </a:bodyPr>
          <a:lstStyle/>
          <a:p>
            <a:pPr algn="ctr"/>
            <a:r>
              <a:rPr lang="en-US" sz="1200" spc="600" dirty="0">
                <a:solidFill>
                  <a:srgbClr val="FEEFD7"/>
                </a:solidFill>
                <a:latin typeface="Lato Black" panose="020F0502020204030203" charset="0"/>
                <a:ea typeface="Lato Black" panose="020F0502020204030203" charset="0"/>
                <a:cs typeface="Lato Black" panose="020F0502020204030203" charset="0"/>
              </a:rPr>
              <a:t>YOURE NAME</a:t>
            </a:r>
            <a:endParaRPr lang="en-US" sz="1200" spc="600" dirty="0">
              <a:solidFill>
                <a:srgbClr val="FEEFD7"/>
              </a:solidFill>
              <a:latin typeface="Lato Black" panose="020F0502020204030203" charset="0"/>
              <a:ea typeface="Lato Black" panose="020F0502020204030203" charset="0"/>
              <a:cs typeface="Lato Black" panose="020F0502020204030203" charset="0"/>
            </a:endParaRPr>
          </a:p>
        </p:txBody>
      </p:sp>
      <p:sp>
        <p:nvSpPr>
          <p:cNvPr id="24" name="TextBox 15"/>
          <p:cNvSpPr txBox="1"/>
          <p:nvPr/>
        </p:nvSpPr>
        <p:spPr>
          <a:xfrm>
            <a:off x="5454287" y="3648574"/>
            <a:ext cx="1487907" cy="276999"/>
          </a:xfrm>
          <a:prstGeom prst="rect">
            <a:avLst/>
          </a:prstGeom>
          <a:noFill/>
          <a:ln>
            <a:solidFill>
              <a:srgbClr val="FEEFD7"/>
            </a:solidFill>
          </a:ln>
          <a:effectLst/>
        </p:spPr>
        <p:txBody>
          <a:bodyPr wrap="none" rtlCol="0">
            <a:spAutoFit/>
          </a:bodyPr>
          <a:lstStyle/>
          <a:p>
            <a:pPr algn="ctr"/>
            <a:r>
              <a:rPr lang="en-US" sz="1200" spc="600" dirty="0">
                <a:solidFill>
                  <a:srgbClr val="FEEFD7"/>
                </a:solidFill>
                <a:latin typeface="Lato Black" panose="020F0502020204030203" charset="0"/>
                <a:ea typeface="Lato Black" panose="020F0502020204030203" charset="0"/>
                <a:cs typeface="Lato Black" panose="020F0502020204030203" charset="0"/>
              </a:rPr>
              <a:t>XXXXX</a:t>
            </a:r>
            <a:r>
              <a:rPr lang="zh-CN" altLang="en-US" sz="1200" spc="600" dirty="0">
                <a:solidFill>
                  <a:srgbClr val="FEEFD7"/>
                </a:solidFill>
                <a:latin typeface="Lato Black" panose="020F0502020204030203" charset="0"/>
                <a:ea typeface="Lato Black" panose="020F0502020204030203" charset="0"/>
                <a:cs typeface="Lato Black" panose="020F0502020204030203" charset="0"/>
              </a:rPr>
              <a:t>部门</a:t>
            </a:r>
            <a:endParaRPr lang="en-US" sz="1200" spc="600" dirty="0">
              <a:solidFill>
                <a:srgbClr val="FEEFD7"/>
              </a:solidFill>
              <a:latin typeface="Lato Black" panose="020F0502020204030203" charset="0"/>
              <a:ea typeface="Lato Black" panose="020F0502020204030203" charset="0"/>
              <a:cs typeface="Lato Black" panose="020F0502020204030203" charset="0"/>
            </a:endParaRPr>
          </a:p>
        </p:txBody>
      </p:sp>
      <p:sp>
        <p:nvSpPr>
          <p:cNvPr id="25" name="TextBox 15"/>
          <p:cNvSpPr txBox="1"/>
          <p:nvPr/>
        </p:nvSpPr>
        <p:spPr>
          <a:xfrm>
            <a:off x="7032035" y="3648574"/>
            <a:ext cx="1718740" cy="276999"/>
          </a:xfrm>
          <a:prstGeom prst="rect">
            <a:avLst/>
          </a:prstGeom>
          <a:noFill/>
          <a:ln>
            <a:solidFill>
              <a:srgbClr val="FEEFD7"/>
            </a:solidFill>
          </a:ln>
          <a:effectLst/>
        </p:spPr>
        <p:txBody>
          <a:bodyPr wrap="none" rtlCol="0">
            <a:spAutoFit/>
          </a:bodyPr>
          <a:lstStyle/>
          <a:p>
            <a:pPr algn="ctr"/>
            <a:r>
              <a:rPr lang="zh-CN" altLang="en-US" sz="1200" spc="600" dirty="0">
                <a:solidFill>
                  <a:srgbClr val="FEEFD7"/>
                </a:solidFill>
                <a:latin typeface="Lato Black" panose="020F0502020204030203" charset="0"/>
                <a:ea typeface="Lato Black" panose="020F0502020204030203" charset="0"/>
                <a:cs typeface="Lato Black" panose="020F0502020204030203" charset="0"/>
              </a:rPr>
              <a:t>时间：</a:t>
            </a:r>
            <a:r>
              <a:rPr lang="en-US" altLang="zh-CN" sz="1200" spc="600" dirty="0">
                <a:solidFill>
                  <a:srgbClr val="FEEFD7"/>
                </a:solidFill>
                <a:latin typeface="Lato Black" panose="020F0502020204030203" charset="0"/>
                <a:ea typeface="Lato Black" panose="020F0502020204030203" charset="0"/>
                <a:cs typeface="Lato Black" panose="020F0502020204030203" charset="0"/>
              </a:rPr>
              <a:t>XXXXX</a:t>
            </a:r>
            <a:endParaRPr lang="en-US" altLang="zh-CN" sz="1200" spc="600" dirty="0">
              <a:solidFill>
                <a:srgbClr val="FEEFD7"/>
              </a:solidFill>
              <a:latin typeface="Lato Black" panose="020F0502020204030203" charset="0"/>
              <a:ea typeface="Lato Black" panose="020F0502020204030203" charset="0"/>
              <a:cs typeface="Lato Black" panose="020F0502020204030203" charset="0"/>
            </a:endParaRPr>
          </a:p>
        </p:txBody>
      </p:sp>
      <p:sp>
        <p:nvSpPr>
          <p:cNvPr id="26" name="矩形 25"/>
          <p:cNvSpPr/>
          <p:nvPr/>
        </p:nvSpPr>
        <p:spPr>
          <a:xfrm>
            <a:off x="361950" y="342900"/>
            <a:ext cx="11466512" cy="6173786"/>
          </a:xfrm>
          <a:prstGeom prst="rect">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理查德.克莱德曼 - Say you love me">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19113" y="-157842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750" fill="hold"/>
                                        <p:tgtEl>
                                          <p:spTgt spid="26"/>
                                        </p:tgtEl>
                                        <p:attrNameLst>
                                          <p:attrName>ppt_w</p:attrName>
                                        </p:attrNameLst>
                                      </p:cBhvr>
                                      <p:tavLst>
                                        <p:tav tm="0">
                                          <p:val>
                                            <p:fltVal val="0"/>
                                          </p:val>
                                        </p:tav>
                                        <p:tav tm="100000">
                                          <p:val>
                                            <p:strVal val="#ppt_w"/>
                                          </p:val>
                                        </p:tav>
                                      </p:tavLst>
                                    </p:anim>
                                    <p:anim calcmode="lin" valueType="num">
                                      <p:cBhvr>
                                        <p:cTn id="14" dur="750" fill="hold"/>
                                        <p:tgtEl>
                                          <p:spTgt spid="26"/>
                                        </p:tgtEl>
                                        <p:attrNameLst>
                                          <p:attrName>ppt_h</p:attrName>
                                        </p:attrNameLst>
                                      </p:cBhvr>
                                      <p:tavLst>
                                        <p:tav tm="0">
                                          <p:val>
                                            <p:fltVal val="0"/>
                                          </p:val>
                                        </p:tav>
                                        <p:tav tm="100000">
                                          <p:val>
                                            <p:strVal val="#ppt_h"/>
                                          </p:val>
                                        </p:tav>
                                      </p:tavLst>
                                    </p:anim>
                                    <p:animEffect transition="in" filter="fade">
                                      <p:cBhvr>
                                        <p:cTn id="15" dur="750"/>
                                        <p:tgtEl>
                                          <p:spTgt spid="26"/>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750"/>
                                        <p:tgtEl>
                                          <p:spTgt spid="7"/>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27"/>
                </p:tgtEl>
              </p:cMediaNode>
            </p:audio>
          </p:childTnLst>
        </p:cTn>
      </p:par>
    </p:tnLst>
    <p:bldLst>
      <p:bldP spid="5" grpId="0"/>
      <p:bldP spid="6" grpId="0"/>
      <p:bldP spid="23" grpId="0" animBg="1"/>
      <p:bldP spid="24" grpId="0" animBg="1"/>
      <p:bldP spid="25"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827319" y="2236869"/>
            <a:ext cx="10535774" cy="3861881"/>
            <a:chOff x="508312" y="78070"/>
            <a:chExt cx="7793051" cy="2856537"/>
          </a:xfrm>
          <a:noFill/>
        </p:grpSpPr>
        <p:sp>
          <p:nvSpPr>
            <p:cNvPr id="11" name="椭圆 10"/>
            <p:cNvSpPr>
              <a:spLocks noChangeAspect="1"/>
            </p:cNvSpPr>
            <p:nvPr/>
          </p:nvSpPr>
          <p:spPr>
            <a:xfrm>
              <a:off x="914400" y="709255"/>
              <a:ext cx="1440000" cy="1440000"/>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2" name="椭圆 11"/>
            <p:cNvSpPr>
              <a:spLocks noChangeAspect="1"/>
            </p:cNvSpPr>
            <p:nvPr/>
          </p:nvSpPr>
          <p:spPr>
            <a:xfrm>
              <a:off x="2815773" y="709255"/>
              <a:ext cx="1440000" cy="1440000"/>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3" name="椭圆 12"/>
            <p:cNvSpPr>
              <a:spLocks noChangeAspect="1"/>
            </p:cNvSpPr>
            <p:nvPr/>
          </p:nvSpPr>
          <p:spPr>
            <a:xfrm>
              <a:off x="4717146" y="709255"/>
              <a:ext cx="1440000" cy="1440000"/>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5" name="椭圆 14"/>
            <p:cNvSpPr>
              <a:spLocks noChangeAspect="1"/>
            </p:cNvSpPr>
            <p:nvPr/>
          </p:nvSpPr>
          <p:spPr>
            <a:xfrm>
              <a:off x="6618518" y="709255"/>
              <a:ext cx="1440000" cy="1440000"/>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6" name="燕尾形 16"/>
            <p:cNvSpPr/>
            <p:nvPr/>
          </p:nvSpPr>
          <p:spPr>
            <a:xfrm>
              <a:off x="508312" y="78073"/>
              <a:ext cx="2088932" cy="435429"/>
            </a:xfrm>
            <a:prstGeom prst="chevr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EEFD7"/>
                  </a:solidFill>
                </a:rPr>
                <a:t>标题</a:t>
              </a:r>
              <a:endParaRPr lang="zh-CN" altLang="en-US" dirty="0">
                <a:solidFill>
                  <a:srgbClr val="FEEFD7"/>
                </a:solidFill>
              </a:endParaRPr>
            </a:p>
          </p:txBody>
        </p:sp>
        <p:sp>
          <p:nvSpPr>
            <p:cNvPr id="17" name="燕尾形 17"/>
            <p:cNvSpPr/>
            <p:nvPr/>
          </p:nvSpPr>
          <p:spPr>
            <a:xfrm>
              <a:off x="2409685" y="78072"/>
              <a:ext cx="2088932" cy="435429"/>
            </a:xfrm>
            <a:prstGeom prst="chevr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EEFD7"/>
                  </a:solidFill>
                </a:rPr>
                <a:t>标题</a:t>
              </a:r>
              <a:endParaRPr lang="zh-CN" altLang="en-US" dirty="0">
                <a:solidFill>
                  <a:srgbClr val="FEEFD7"/>
                </a:solidFill>
              </a:endParaRPr>
            </a:p>
          </p:txBody>
        </p:sp>
        <p:sp>
          <p:nvSpPr>
            <p:cNvPr id="18" name="燕尾形 18"/>
            <p:cNvSpPr/>
            <p:nvPr/>
          </p:nvSpPr>
          <p:spPr>
            <a:xfrm>
              <a:off x="4311058" y="78071"/>
              <a:ext cx="2088932" cy="435429"/>
            </a:xfrm>
            <a:prstGeom prst="chevr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EEFD7"/>
                  </a:solidFill>
                </a:rPr>
                <a:t>标题</a:t>
              </a:r>
              <a:endParaRPr lang="zh-CN" altLang="en-US" dirty="0">
                <a:solidFill>
                  <a:srgbClr val="FEEFD7"/>
                </a:solidFill>
              </a:endParaRPr>
            </a:p>
          </p:txBody>
        </p:sp>
        <p:sp>
          <p:nvSpPr>
            <p:cNvPr id="19" name="燕尾形 19"/>
            <p:cNvSpPr/>
            <p:nvPr/>
          </p:nvSpPr>
          <p:spPr>
            <a:xfrm>
              <a:off x="6212431" y="78070"/>
              <a:ext cx="2088932" cy="435429"/>
            </a:xfrm>
            <a:prstGeom prst="chevr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EEFD7"/>
                  </a:solidFill>
                </a:rPr>
                <a:t>标题</a:t>
              </a:r>
              <a:endParaRPr lang="zh-CN" altLang="en-US" dirty="0">
                <a:solidFill>
                  <a:srgbClr val="FEEFD7"/>
                </a:solidFill>
              </a:endParaRPr>
            </a:p>
          </p:txBody>
        </p:sp>
        <p:sp>
          <p:nvSpPr>
            <p:cNvPr id="20" name="文本框 8"/>
            <p:cNvSpPr txBox="1"/>
            <p:nvPr/>
          </p:nvSpPr>
          <p:spPr>
            <a:xfrm>
              <a:off x="773763" y="2244813"/>
              <a:ext cx="1717544" cy="689794"/>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rgbClr val="FEEFD7"/>
                  </a:solidFill>
                </a:rPr>
                <a:t>点击此处添加标题</a:t>
              </a:r>
              <a:endParaRPr lang="en-US" altLang="zh-CN" sz="1400" dirty="0">
                <a:solidFill>
                  <a:srgbClr val="FEEFD7"/>
                </a:solidFill>
              </a:endParaRPr>
            </a:p>
            <a:p>
              <a:pPr>
                <a:lnSpc>
                  <a:spcPct val="130000"/>
                </a:lnSpc>
              </a:pPr>
              <a:r>
                <a:rPr lang="zh-CN" altLang="en-US" sz="1400" dirty="0">
                  <a:solidFill>
                    <a:srgbClr val="FEEFD7"/>
                  </a:solidFill>
                </a:rPr>
                <a:t>顶部“开始”面板中可以对字体、字号、颜色、行距等</a:t>
              </a:r>
              <a:endParaRPr kumimoji="1" lang="zh-CN" altLang="en-US" sz="1400" dirty="0">
                <a:solidFill>
                  <a:srgbClr val="FEEFD7"/>
                </a:solidFill>
              </a:endParaRPr>
            </a:p>
          </p:txBody>
        </p:sp>
        <p:sp>
          <p:nvSpPr>
            <p:cNvPr id="21" name="文本框 8"/>
            <p:cNvSpPr txBox="1"/>
            <p:nvPr/>
          </p:nvSpPr>
          <p:spPr>
            <a:xfrm>
              <a:off x="2653509" y="2244813"/>
              <a:ext cx="1764526" cy="689794"/>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rgbClr val="FEEFD7"/>
                  </a:solidFill>
                </a:rPr>
                <a:t>点击此处添加标题</a:t>
              </a:r>
              <a:endParaRPr lang="en-US" altLang="zh-CN" sz="1400" dirty="0">
                <a:solidFill>
                  <a:srgbClr val="FEEFD7"/>
                </a:solidFill>
              </a:endParaRPr>
            </a:p>
            <a:p>
              <a:pPr>
                <a:lnSpc>
                  <a:spcPct val="130000"/>
                </a:lnSpc>
              </a:pPr>
              <a:r>
                <a:rPr lang="zh-CN" altLang="en-US" sz="1400" dirty="0">
                  <a:solidFill>
                    <a:srgbClr val="FEEFD7"/>
                  </a:solidFill>
                </a:rPr>
                <a:t>顶部“开始”面板中可以对字体、字号、颜色、行距等</a:t>
              </a:r>
              <a:endParaRPr kumimoji="1" lang="zh-CN" altLang="en-US" sz="1400" dirty="0">
                <a:solidFill>
                  <a:srgbClr val="FEEFD7"/>
                </a:solidFill>
              </a:endParaRPr>
            </a:p>
          </p:txBody>
        </p:sp>
        <p:sp>
          <p:nvSpPr>
            <p:cNvPr id="22" name="文本框 8"/>
            <p:cNvSpPr txBox="1"/>
            <p:nvPr/>
          </p:nvSpPr>
          <p:spPr>
            <a:xfrm>
              <a:off x="4556746" y="2244813"/>
              <a:ext cx="1764526" cy="689794"/>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rgbClr val="FEEFD7"/>
                  </a:solidFill>
                </a:rPr>
                <a:t>点击此处添加标题</a:t>
              </a:r>
              <a:endParaRPr lang="en-US" altLang="zh-CN" sz="1400" dirty="0">
                <a:solidFill>
                  <a:srgbClr val="FEEFD7"/>
                </a:solidFill>
              </a:endParaRPr>
            </a:p>
            <a:p>
              <a:pPr>
                <a:lnSpc>
                  <a:spcPct val="130000"/>
                </a:lnSpc>
              </a:pPr>
              <a:r>
                <a:rPr lang="zh-CN" altLang="en-US" sz="1400" dirty="0">
                  <a:solidFill>
                    <a:srgbClr val="FEEFD7"/>
                  </a:solidFill>
                </a:rPr>
                <a:t>顶部“开始”面板中可以对字体、字号、颜色、行距等</a:t>
              </a:r>
              <a:endParaRPr kumimoji="1" lang="zh-CN" altLang="en-US" sz="1400" dirty="0">
                <a:solidFill>
                  <a:srgbClr val="FEEFD7"/>
                </a:solidFill>
              </a:endParaRPr>
            </a:p>
          </p:txBody>
        </p:sp>
        <p:sp>
          <p:nvSpPr>
            <p:cNvPr id="23" name="文本框 8"/>
            <p:cNvSpPr txBox="1"/>
            <p:nvPr/>
          </p:nvSpPr>
          <p:spPr>
            <a:xfrm>
              <a:off x="6424718" y="2244813"/>
              <a:ext cx="1835056" cy="689794"/>
            </a:xfrm>
            <a:prstGeom prst="rect">
              <a:avLst/>
            </a:prstGeom>
            <a:grp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rgbClr val="FEEFD7"/>
                  </a:solidFill>
                </a:rPr>
                <a:t>点击此处添加标题</a:t>
              </a:r>
              <a:endParaRPr lang="en-US" altLang="zh-CN" sz="1400" dirty="0">
                <a:solidFill>
                  <a:srgbClr val="FEEFD7"/>
                </a:solidFill>
              </a:endParaRPr>
            </a:p>
            <a:p>
              <a:pPr>
                <a:lnSpc>
                  <a:spcPct val="130000"/>
                </a:lnSpc>
              </a:pPr>
              <a:r>
                <a:rPr lang="zh-CN" altLang="en-US" sz="1400" dirty="0">
                  <a:solidFill>
                    <a:srgbClr val="FEEFD7"/>
                  </a:solidFill>
                </a:rPr>
                <a:t>顶部“开始”面板中可以对字体、字号、颜色、行距等</a:t>
              </a:r>
              <a:endParaRPr kumimoji="1" lang="zh-CN" altLang="en-US" sz="1400" dirty="0">
                <a:solidFill>
                  <a:srgbClr val="FEEFD7"/>
                </a:solidFill>
              </a:endParaRPr>
            </a:p>
          </p:txBody>
        </p:sp>
        <p:sp>
          <p:nvSpPr>
            <p:cNvPr id="24" name="文本框 23"/>
            <p:cNvSpPr txBox="1"/>
            <p:nvPr/>
          </p:nvSpPr>
          <p:spPr>
            <a:xfrm>
              <a:off x="1097684" y="1075224"/>
              <a:ext cx="1051954" cy="614668"/>
            </a:xfrm>
            <a:prstGeom prst="rect">
              <a:avLst/>
            </a:prstGeom>
            <a:grpFill/>
            <a:ln>
              <a:noFill/>
            </a:ln>
          </p:spPr>
          <p:txBody>
            <a:bodyPr wrap="none" rtlCol="0">
              <a:spAutoFit/>
            </a:bodyPr>
            <a:lstStyle/>
            <a:p>
              <a:pPr algn="ctr"/>
              <a:r>
                <a:rPr kumimoji="1" lang="zh-CN" altLang="en-US" sz="4800" b="1" dirty="0">
                  <a:solidFill>
                    <a:srgbClr val="FEEFD7"/>
                  </a:solidFill>
                </a:rPr>
                <a:t>标题</a:t>
              </a:r>
              <a:endParaRPr kumimoji="1" lang="zh-CN" altLang="en-US" sz="4800" b="1" dirty="0">
                <a:solidFill>
                  <a:srgbClr val="FEEFD7"/>
                </a:solidFill>
              </a:endParaRPr>
            </a:p>
          </p:txBody>
        </p:sp>
        <p:sp>
          <p:nvSpPr>
            <p:cNvPr id="25" name="文本框 24"/>
            <p:cNvSpPr txBox="1"/>
            <p:nvPr/>
          </p:nvSpPr>
          <p:spPr>
            <a:xfrm>
              <a:off x="2999058" y="1100816"/>
              <a:ext cx="1051954" cy="614668"/>
            </a:xfrm>
            <a:prstGeom prst="rect">
              <a:avLst/>
            </a:prstGeom>
            <a:grpFill/>
            <a:ln>
              <a:noFill/>
            </a:ln>
          </p:spPr>
          <p:txBody>
            <a:bodyPr wrap="none" rtlCol="0">
              <a:spAutoFit/>
            </a:bodyPr>
            <a:lstStyle/>
            <a:p>
              <a:pPr lvl="0" algn="ctr"/>
              <a:r>
                <a:rPr kumimoji="1" lang="zh-CN" altLang="en-US" sz="4800" b="1" dirty="0">
                  <a:solidFill>
                    <a:srgbClr val="FEEFD7"/>
                  </a:solidFill>
                </a:rPr>
                <a:t>标题</a:t>
              </a:r>
              <a:endParaRPr kumimoji="1" lang="zh-CN" altLang="en-US" sz="4800" b="1" dirty="0">
                <a:solidFill>
                  <a:srgbClr val="FEEFD7"/>
                </a:solidFill>
              </a:endParaRPr>
            </a:p>
          </p:txBody>
        </p:sp>
        <p:sp>
          <p:nvSpPr>
            <p:cNvPr id="26" name="文本框 25"/>
            <p:cNvSpPr txBox="1"/>
            <p:nvPr/>
          </p:nvSpPr>
          <p:spPr>
            <a:xfrm>
              <a:off x="4902299" y="1075224"/>
              <a:ext cx="1051954" cy="614668"/>
            </a:xfrm>
            <a:prstGeom prst="rect">
              <a:avLst/>
            </a:prstGeom>
            <a:grpFill/>
            <a:ln>
              <a:noFill/>
            </a:ln>
          </p:spPr>
          <p:txBody>
            <a:bodyPr wrap="none" rtlCol="0">
              <a:spAutoFit/>
            </a:bodyPr>
            <a:lstStyle/>
            <a:p>
              <a:pPr lvl="0" algn="ctr"/>
              <a:r>
                <a:rPr kumimoji="1" lang="zh-CN" altLang="en-US" sz="4800" b="1" dirty="0">
                  <a:solidFill>
                    <a:srgbClr val="FEEFD7"/>
                  </a:solidFill>
                </a:rPr>
                <a:t>标题</a:t>
              </a:r>
              <a:endParaRPr kumimoji="1" lang="zh-CN" altLang="en-US" sz="4800" b="1" dirty="0">
                <a:solidFill>
                  <a:srgbClr val="FEEFD7"/>
                </a:solidFill>
              </a:endParaRPr>
            </a:p>
          </p:txBody>
        </p:sp>
        <p:sp>
          <p:nvSpPr>
            <p:cNvPr id="27" name="文本框 26"/>
            <p:cNvSpPr txBox="1"/>
            <p:nvPr/>
          </p:nvSpPr>
          <p:spPr>
            <a:xfrm>
              <a:off x="6805534" y="1085018"/>
              <a:ext cx="1051954" cy="614668"/>
            </a:xfrm>
            <a:prstGeom prst="rect">
              <a:avLst/>
            </a:prstGeom>
            <a:grpFill/>
            <a:ln>
              <a:noFill/>
            </a:ln>
          </p:spPr>
          <p:txBody>
            <a:bodyPr wrap="none" rtlCol="0">
              <a:spAutoFit/>
            </a:bodyPr>
            <a:lstStyle/>
            <a:p>
              <a:pPr lvl="0" algn="ctr"/>
              <a:r>
                <a:rPr kumimoji="1" lang="zh-CN" altLang="en-US" sz="4800" b="1" dirty="0">
                  <a:solidFill>
                    <a:srgbClr val="FEEFD7"/>
                  </a:solidFill>
                </a:rPr>
                <a:t>标题</a:t>
              </a:r>
              <a:endParaRPr kumimoji="1" lang="zh-CN" altLang="en-US" sz="4800" b="1" dirty="0">
                <a:solidFill>
                  <a:srgbClr val="FEEFD7"/>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483187" y="2148103"/>
            <a:ext cx="3634851" cy="3795369"/>
            <a:chOff x="4063354" y="1787807"/>
            <a:chExt cx="3796678" cy="3964344"/>
          </a:xfrm>
          <a:noFill/>
        </p:grpSpPr>
        <p:sp>
          <p:nvSpPr>
            <p:cNvPr id="11" name="TextBox 34"/>
            <p:cNvSpPr txBox="1"/>
            <p:nvPr/>
          </p:nvSpPr>
          <p:spPr>
            <a:xfrm>
              <a:off x="6724901" y="3453623"/>
              <a:ext cx="950293" cy="675107"/>
            </a:xfrm>
            <a:prstGeom prst="rect">
              <a:avLst/>
            </a:prstGeom>
            <a:grpFill/>
            <a:ln>
              <a:noFill/>
            </a:ln>
          </p:spPr>
          <p:txBody>
            <a:bodyPr wrap="square" lIns="0" tIns="0" rIns="0" bIns="0" rtlCol="0">
              <a:spAutoFit/>
            </a:bodyPr>
            <a:lstStyle/>
            <a:p>
              <a:pPr defTabSz="1218565" fontAlgn="auto">
                <a:spcBef>
                  <a:spcPts val="0"/>
                </a:spcBef>
                <a:spcAft>
                  <a:spcPts val="0"/>
                </a:spcAft>
                <a:defRPr/>
              </a:pPr>
              <a:r>
                <a:rPr lang="zh-CN" altLang="en-US" sz="2100" kern="0" dirty="0">
                  <a:solidFill>
                    <a:srgbClr val="FEEFD7"/>
                  </a:solidFill>
                  <a:latin typeface="微软雅黑" panose="020B0503020204020204" pitchFamily="34" charset="-122"/>
                  <a:ea typeface="微软雅黑" panose="020B0503020204020204" pitchFamily="34" charset="-122"/>
                </a:rPr>
                <a:t>文字</a:t>
              </a:r>
              <a:endParaRPr lang="en-US" altLang="zh-CN" sz="2100" kern="0" dirty="0">
                <a:solidFill>
                  <a:srgbClr val="FEEFD7"/>
                </a:solidFill>
                <a:latin typeface="微软雅黑" panose="020B0503020204020204" pitchFamily="34" charset="-122"/>
                <a:ea typeface="微软雅黑" panose="020B0503020204020204" pitchFamily="34" charset="-122"/>
              </a:endParaRPr>
            </a:p>
            <a:p>
              <a:pPr defTabSz="1218565" fontAlgn="auto">
                <a:spcBef>
                  <a:spcPts val="0"/>
                </a:spcBef>
                <a:spcAft>
                  <a:spcPts val="0"/>
                </a:spcAft>
                <a:defRPr/>
              </a:pPr>
              <a:r>
                <a:rPr lang="zh-CN" altLang="en-US" sz="2100" kern="0" dirty="0">
                  <a:solidFill>
                    <a:srgbClr val="FEEFD7"/>
                  </a:solidFill>
                  <a:latin typeface="微软雅黑" panose="020B0503020204020204" pitchFamily="34" charset="-122"/>
                  <a:ea typeface="微软雅黑" panose="020B0503020204020204" pitchFamily="34" charset="-122"/>
                </a:rPr>
                <a:t>内容</a:t>
              </a:r>
              <a:endParaRPr lang="zh-CN" altLang="en-US" sz="2100" kern="0" dirty="0">
                <a:solidFill>
                  <a:srgbClr val="FEEFD7"/>
                </a:solidFill>
                <a:latin typeface="微软雅黑" panose="020B0503020204020204" pitchFamily="34" charset="-122"/>
                <a:ea typeface="微软雅黑" panose="020B0503020204020204" pitchFamily="34" charset="-122"/>
              </a:endParaRPr>
            </a:p>
          </p:txBody>
        </p:sp>
        <p:sp>
          <p:nvSpPr>
            <p:cNvPr id="12" name="矩形 2"/>
            <p:cNvSpPr/>
            <p:nvPr/>
          </p:nvSpPr>
          <p:spPr>
            <a:xfrm rot="2700000">
              <a:off x="5748200"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pFill/>
            <a:ln w="25400" cap="flat" cmpd="sng" algn="ctr">
              <a:solidFill>
                <a:srgbClr val="FEEFD7"/>
              </a:solidFill>
              <a:prstDash val="solid"/>
            </a:ln>
            <a:effectLst/>
          </p:spPr>
          <p:txBody>
            <a:bodyPr lIns="121890" tIns="60945" rIns="121890" bIns="60945" rtlCol="0" anchor="ctr"/>
            <a:lstStyle/>
            <a:p>
              <a:pPr defTabSz="1218565" fontAlgn="auto">
                <a:spcBef>
                  <a:spcPts val="0"/>
                </a:spcBef>
                <a:spcAft>
                  <a:spcPts val="0"/>
                </a:spcAft>
                <a:defRPr/>
              </a:pPr>
              <a:endParaRPr lang="zh-CN" altLang="en-US" sz="2400" b="0" kern="0">
                <a:solidFill>
                  <a:srgbClr val="FEEFD7"/>
                </a:solidFill>
                <a:latin typeface="Calibri" panose="020F0502020204030204"/>
                <a:ea typeface="宋体" panose="02010600030101010101" pitchFamily="2" charset="-122"/>
              </a:endParaRPr>
            </a:p>
          </p:txBody>
        </p:sp>
        <p:sp>
          <p:nvSpPr>
            <p:cNvPr id="13" name="矩形 2"/>
            <p:cNvSpPr/>
            <p:nvPr/>
          </p:nvSpPr>
          <p:spPr>
            <a:xfrm rot="2700000">
              <a:off x="4063115"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pFill/>
            <a:ln w="25400" cap="flat" cmpd="sng" algn="ctr">
              <a:solidFill>
                <a:srgbClr val="FEEFD7"/>
              </a:solidFill>
              <a:prstDash val="solid"/>
            </a:ln>
            <a:effectLst/>
          </p:spPr>
          <p:txBody>
            <a:bodyPr lIns="121890" tIns="60945" rIns="121890" bIns="60945" rtlCol="0" anchor="ctr"/>
            <a:lstStyle/>
            <a:p>
              <a:pPr defTabSz="1218565" fontAlgn="auto">
                <a:spcBef>
                  <a:spcPts val="0"/>
                </a:spcBef>
                <a:spcAft>
                  <a:spcPts val="0"/>
                </a:spcAft>
                <a:defRPr/>
              </a:pPr>
              <a:endParaRPr lang="zh-CN" altLang="en-US" sz="2400" b="0" kern="0" dirty="0">
                <a:solidFill>
                  <a:srgbClr val="FEEFD7"/>
                </a:solidFill>
                <a:latin typeface="Calibri" panose="020F0502020204030204"/>
                <a:ea typeface="宋体" panose="02010600030101010101" pitchFamily="2" charset="-122"/>
              </a:endParaRPr>
            </a:p>
          </p:txBody>
        </p:sp>
        <p:sp>
          <p:nvSpPr>
            <p:cNvPr id="15" name="TextBox 37"/>
            <p:cNvSpPr txBox="1"/>
            <p:nvPr/>
          </p:nvSpPr>
          <p:spPr>
            <a:xfrm>
              <a:off x="4431940" y="3433557"/>
              <a:ext cx="950293" cy="675107"/>
            </a:xfrm>
            <a:prstGeom prst="rect">
              <a:avLst/>
            </a:prstGeom>
            <a:grpFill/>
            <a:ln>
              <a:noFill/>
            </a:ln>
          </p:spPr>
          <p:txBody>
            <a:bodyPr wrap="square" lIns="0" tIns="0" rIns="0" bIns="0" rtlCol="0">
              <a:spAutoFit/>
            </a:bodyPr>
            <a:lstStyle/>
            <a:p>
              <a:pPr defTabSz="1218565" fontAlgn="auto">
                <a:spcBef>
                  <a:spcPts val="0"/>
                </a:spcBef>
                <a:spcAft>
                  <a:spcPts val="0"/>
                </a:spcAft>
                <a:defRPr/>
              </a:pPr>
              <a:r>
                <a:rPr lang="zh-CN" altLang="en-US" sz="2100" kern="0" dirty="0">
                  <a:solidFill>
                    <a:srgbClr val="FEEFD7"/>
                  </a:solidFill>
                  <a:latin typeface="微软雅黑" panose="020B0503020204020204" pitchFamily="34" charset="-122"/>
                  <a:ea typeface="微软雅黑" panose="020B0503020204020204" pitchFamily="34" charset="-122"/>
                </a:rPr>
                <a:t>文字</a:t>
              </a:r>
              <a:endParaRPr lang="en-US" altLang="zh-CN" sz="2100" kern="0" dirty="0">
                <a:solidFill>
                  <a:srgbClr val="FEEFD7"/>
                </a:solidFill>
                <a:latin typeface="微软雅黑" panose="020B0503020204020204" pitchFamily="34" charset="-122"/>
                <a:ea typeface="微软雅黑" panose="020B0503020204020204" pitchFamily="34" charset="-122"/>
              </a:endParaRPr>
            </a:p>
            <a:p>
              <a:pPr defTabSz="1218565" fontAlgn="auto">
                <a:spcBef>
                  <a:spcPts val="0"/>
                </a:spcBef>
                <a:spcAft>
                  <a:spcPts val="0"/>
                </a:spcAft>
                <a:defRPr/>
              </a:pPr>
              <a:r>
                <a:rPr lang="zh-CN" altLang="en-US" sz="2100" kern="0" dirty="0">
                  <a:solidFill>
                    <a:srgbClr val="FEEFD7"/>
                  </a:solidFill>
                  <a:latin typeface="微软雅黑" panose="020B0503020204020204" pitchFamily="34" charset="-122"/>
                  <a:ea typeface="微软雅黑" panose="020B0503020204020204" pitchFamily="34" charset="-122"/>
                </a:rPr>
                <a:t>内容</a:t>
              </a:r>
              <a:endParaRPr lang="zh-CN" altLang="en-US" sz="2100" kern="0" dirty="0">
                <a:solidFill>
                  <a:srgbClr val="FEEFD7"/>
                </a:solidFill>
                <a:latin typeface="微软雅黑" panose="020B0503020204020204" pitchFamily="34" charset="-122"/>
                <a:ea typeface="微软雅黑" panose="020B0503020204020204" pitchFamily="34" charset="-122"/>
              </a:endParaRPr>
            </a:p>
          </p:txBody>
        </p:sp>
        <p:sp>
          <p:nvSpPr>
            <p:cNvPr id="16" name="矩形 15"/>
            <p:cNvSpPr/>
            <p:nvPr/>
          </p:nvSpPr>
          <p:spPr>
            <a:xfrm rot="2700000">
              <a:off x="5681996" y="1787870"/>
              <a:ext cx="559394" cy="559267"/>
            </a:xfrm>
            <a:prstGeom prst="rect">
              <a:avLst/>
            </a:prstGeom>
            <a:grpFill/>
            <a:ln w="25400" cap="flat" cmpd="sng" algn="ctr">
              <a:solidFill>
                <a:srgbClr val="FEEFD7"/>
              </a:solidFill>
              <a:prstDash val="solid"/>
            </a:ln>
            <a:effectLst/>
          </p:spPr>
          <p:txBody>
            <a:bodyPr lIns="121890" tIns="60945" rIns="121890" bIns="60945" rtlCol="0" anchor="ctr"/>
            <a:lstStyle/>
            <a:p>
              <a:pPr defTabSz="1218565" fontAlgn="auto">
                <a:spcBef>
                  <a:spcPts val="0"/>
                </a:spcBef>
                <a:spcAft>
                  <a:spcPts val="0"/>
                </a:spcAft>
                <a:defRPr/>
              </a:pPr>
              <a:endParaRPr lang="zh-CN" altLang="en-US" sz="2400" b="0" kern="0">
                <a:solidFill>
                  <a:srgbClr val="FEEFD7"/>
                </a:solidFill>
                <a:latin typeface="Calibri" panose="020F0502020204030204"/>
                <a:ea typeface="宋体" panose="02010600030101010101" pitchFamily="2" charset="-122"/>
              </a:endParaRPr>
            </a:p>
          </p:txBody>
        </p:sp>
        <p:sp>
          <p:nvSpPr>
            <p:cNvPr id="17" name="矩形 16"/>
            <p:cNvSpPr/>
            <p:nvPr/>
          </p:nvSpPr>
          <p:spPr>
            <a:xfrm rot="2700000">
              <a:off x="5681996" y="5192820"/>
              <a:ext cx="559394" cy="559267"/>
            </a:xfrm>
            <a:prstGeom prst="rect">
              <a:avLst/>
            </a:prstGeom>
            <a:grpFill/>
            <a:ln w="25400" cap="flat" cmpd="sng" algn="ctr">
              <a:solidFill>
                <a:srgbClr val="FEEFD7"/>
              </a:solidFill>
              <a:prstDash val="solid"/>
            </a:ln>
            <a:effectLst/>
          </p:spPr>
          <p:txBody>
            <a:bodyPr lIns="121890" tIns="60945" rIns="121890" bIns="60945" rtlCol="0" anchor="ctr"/>
            <a:lstStyle/>
            <a:p>
              <a:pPr defTabSz="1218565" fontAlgn="auto">
                <a:spcBef>
                  <a:spcPts val="0"/>
                </a:spcBef>
                <a:spcAft>
                  <a:spcPts val="0"/>
                </a:spcAft>
                <a:defRPr/>
              </a:pPr>
              <a:endParaRPr lang="zh-CN" altLang="en-US" sz="2400" b="0" kern="0">
                <a:solidFill>
                  <a:srgbClr val="FEEFD7"/>
                </a:solidFill>
                <a:latin typeface="Calibri" panose="020F0502020204030204"/>
                <a:ea typeface="宋体" panose="02010600030101010101" pitchFamily="2" charset="-122"/>
              </a:endParaRPr>
            </a:p>
          </p:txBody>
        </p:sp>
      </p:grpSp>
      <p:grpSp>
        <p:nvGrpSpPr>
          <p:cNvPr id="18" name="组合 17"/>
          <p:cNvGrpSpPr/>
          <p:nvPr/>
        </p:nvGrpSpPr>
        <p:grpSpPr>
          <a:xfrm>
            <a:off x="5612606" y="2037228"/>
            <a:ext cx="5882104" cy="4226896"/>
            <a:chOff x="5094699" y="1879620"/>
            <a:chExt cx="6570783" cy="4721785"/>
          </a:xfrm>
        </p:grpSpPr>
        <p:cxnSp>
          <p:nvCxnSpPr>
            <p:cNvPr id="19" name="直接连接符 84"/>
            <p:cNvCxnSpPr/>
            <p:nvPr/>
          </p:nvCxnSpPr>
          <p:spPr>
            <a:xfrm flipH="1">
              <a:off x="5295045" y="3591013"/>
              <a:ext cx="6370437" cy="1"/>
            </a:xfrm>
            <a:prstGeom prst="line">
              <a:avLst/>
            </a:prstGeom>
            <a:ln w="25400">
              <a:solidFill>
                <a:srgbClr val="FEEFD7"/>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20" name="直接连接符 85"/>
            <p:cNvCxnSpPr/>
            <p:nvPr/>
          </p:nvCxnSpPr>
          <p:spPr>
            <a:xfrm flipH="1">
              <a:off x="5295045" y="4937896"/>
              <a:ext cx="6370437" cy="1"/>
            </a:xfrm>
            <a:prstGeom prst="line">
              <a:avLst/>
            </a:prstGeom>
            <a:ln w="25400">
              <a:solidFill>
                <a:srgbClr val="FEEFD7"/>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87"/>
            <p:cNvCxnSpPr/>
            <p:nvPr/>
          </p:nvCxnSpPr>
          <p:spPr>
            <a:xfrm flipH="1" flipV="1">
              <a:off x="5094699" y="1879620"/>
              <a:ext cx="1" cy="4721785"/>
            </a:xfrm>
            <a:prstGeom prst="line">
              <a:avLst/>
            </a:prstGeom>
            <a:ln w="25400">
              <a:solidFill>
                <a:srgbClr val="FEEFD7"/>
              </a:solidFill>
              <a:prstDash val="sysDot"/>
              <a:headEnd type="none"/>
            </a:ln>
          </p:spPr>
          <p:style>
            <a:lnRef idx="1">
              <a:schemeClr val="accent1"/>
            </a:lnRef>
            <a:fillRef idx="0">
              <a:schemeClr val="accent1"/>
            </a:fillRef>
            <a:effectRef idx="0">
              <a:schemeClr val="accent1"/>
            </a:effectRef>
            <a:fontRef idx="minor">
              <a:schemeClr val="tx1"/>
            </a:fontRef>
          </p:style>
        </p:cxnSp>
        <p:sp>
          <p:nvSpPr>
            <p:cNvPr id="22" name="文本框 5"/>
            <p:cNvSpPr txBox="1"/>
            <p:nvPr/>
          </p:nvSpPr>
          <p:spPr>
            <a:xfrm>
              <a:off x="5554712" y="2241495"/>
              <a:ext cx="1554670" cy="1031432"/>
            </a:xfrm>
            <a:prstGeom prst="rect">
              <a:avLst/>
            </a:prstGeom>
            <a:noFill/>
          </p:spPr>
          <p:txBody>
            <a:bodyPr wrap="none" lIns="91439" tIns="45719" rIns="91439" bIns="45719" rtlCol="0">
              <a:spAutoFit/>
            </a:bodyPr>
            <a:lstStyle/>
            <a:p>
              <a:pPr defTabSz="913765"/>
              <a:r>
                <a:rPr lang="en-US" altLang="zh-CN" sz="5400" b="1" dirty="0">
                  <a:solidFill>
                    <a:srgbClr val="FEEFD7"/>
                  </a:solidFill>
                  <a:latin typeface="Calibri" panose="020F0502020204030204"/>
                  <a:ea typeface="宋体" panose="02010600030101010101" pitchFamily="2" charset="-122"/>
                </a:rPr>
                <a:t>46%</a:t>
              </a:r>
              <a:endParaRPr lang="zh-CN" altLang="en-US" sz="5400" b="1" dirty="0">
                <a:solidFill>
                  <a:srgbClr val="FEEFD7"/>
                </a:solidFill>
                <a:latin typeface="Calibri" panose="020F0502020204030204"/>
                <a:ea typeface="宋体" panose="02010600030101010101" pitchFamily="2" charset="-122"/>
              </a:endParaRPr>
            </a:p>
          </p:txBody>
        </p:sp>
        <p:sp>
          <p:nvSpPr>
            <p:cNvPr id="23" name="矩形 22"/>
            <p:cNvSpPr/>
            <p:nvPr/>
          </p:nvSpPr>
          <p:spPr>
            <a:xfrm>
              <a:off x="6980101" y="2386752"/>
              <a:ext cx="4453572" cy="907660"/>
            </a:xfrm>
            <a:prstGeom prst="rect">
              <a:avLst/>
            </a:prstGeom>
          </p:spPr>
          <p:txBody>
            <a:bodyPr wrap="square" lIns="91439" tIns="45719" rIns="91439" bIns="45719">
              <a:spAutoFit/>
            </a:bodyPr>
            <a:lstStyle/>
            <a:p>
              <a:pPr lvl="0">
                <a:lnSpc>
                  <a:spcPct val="130000"/>
                </a:lnSpc>
              </a:pPr>
              <a:r>
                <a:rPr lang="zh-CN" altLang="en-US" sz="1200" dirty="0">
                  <a:solidFill>
                    <a:srgbClr val="FEEFD7"/>
                  </a:solidFill>
                  <a:latin typeface="+mj-ea"/>
                </a:rPr>
                <a:t>标题数字等都可以通过点击和重新输入进行更改，顶部“开始”面板中可以对字体、字号、颜色、行距等进行修改。建议正文字号</a:t>
              </a:r>
              <a:r>
                <a:rPr lang="en-US" altLang="zh-CN" sz="1200" dirty="0">
                  <a:solidFill>
                    <a:srgbClr val="FEEFD7"/>
                  </a:solidFill>
                  <a:latin typeface="+mj-ea"/>
                </a:rPr>
                <a:t>10</a:t>
              </a:r>
              <a:r>
                <a:rPr lang="zh-CN" altLang="en-US" sz="1200" dirty="0">
                  <a:solidFill>
                    <a:srgbClr val="FEEFD7"/>
                  </a:solidFill>
                  <a:latin typeface="+mj-ea"/>
                </a:rPr>
                <a:t>，</a:t>
              </a:r>
              <a:r>
                <a:rPr lang="en-US" altLang="zh-CN" sz="1200" dirty="0">
                  <a:solidFill>
                    <a:srgbClr val="FEEFD7"/>
                  </a:solidFill>
                  <a:latin typeface="+mj-ea"/>
                </a:rPr>
                <a:t>1.3</a:t>
              </a:r>
              <a:r>
                <a:rPr lang="zh-CN" altLang="en-US" sz="1200" dirty="0">
                  <a:solidFill>
                    <a:srgbClr val="FEEFD7"/>
                  </a:solidFill>
                  <a:latin typeface="+mj-ea"/>
                </a:rPr>
                <a:t>倍行距。</a:t>
              </a:r>
              <a:endParaRPr lang="en-US" altLang="zh-CN" sz="1200" dirty="0">
                <a:solidFill>
                  <a:srgbClr val="FEEFD7"/>
                </a:solidFill>
              </a:endParaRPr>
            </a:p>
          </p:txBody>
        </p:sp>
        <p:sp>
          <p:nvSpPr>
            <p:cNvPr id="24" name="文本框 6"/>
            <p:cNvSpPr txBox="1"/>
            <p:nvPr/>
          </p:nvSpPr>
          <p:spPr>
            <a:xfrm>
              <a:off x="5554712" y="3690299"/>
              <a:ext cx="1554670" cy="1031432"/>
            </a:xfrm>
            <a:prstGeom prst="rect">
              <a:avLst/>
            </a:prstGeom>
            <a:noFill/>
          </p:spPr>
          <p:txBody>
            <a:bodyPr wrap="none" lIns="91439" tIns="45719" rIns="91439" bIns="45719" rtlCol="0">
              <a:spAutoFit/>
            </a:bodyPr>
            <a:lstStyle/>
            <a:p>
              <a:pPr defTabSz="913765"/>
              <a:r>
                <a:rPr lang="en-US" altLang="zh-CN" sz="5400" b="1" dirty="0">
                  <a:solidFill>
                    <a:srgbClr val="FEEFD7"/>
                  </a:solidFill>
                  <a:latin typeface="Calibri" panose="020F0502020204030204"/>
                  <a:ea typeface="宋体" panose="02010600030101010101" pitchFamily="2" charset="-122"/>
                </a:rPr>
                <a:t>56%</a:t>
              </a:r>
              <a:endParaRPr lang="zh-CN" altLang="en-US" sz="5400" b="1" dirty="0">
                <a:solidFill>
                  <a:srgbClr val="FEEFD7"/>
                </a:solidFill>
                <a:latin typeface="Calibri" panose="020F0502020204030204"/>
                <a:ea typeface="宋体" panose="02010600030101010101" pitchFamily="2" charset="-122"/>
              </a:endParaRPr>
            </a:p>
          </p:txBody>
        </p:sp>
        <p:sp>
          <p:nvSpPr>
            <p:cNvPr id="25" name="矩形 24"/>
            <p:cNvSpPr/>
            <p:nvPr/>
          </p:nvSpPr>
          <p:spPr>
            <a:xfrm>
              <a:off x="6980101" y="3824939"/>
              <a:ext cx="4453572" cy="907660"/>
            </a:xfrm>
            <a:prstGeom prst="rect">
              <a:avLst/>
            </a:prstGeom>
          </p:spPr>
          <p:txBody>
            <a:bodyPr wrap="square" lIns="91439" tIns="45719" rIns="91439" bIns="45719">
              <a:spAutoFit/>
            </a:bodyPr>
            <a:lstStyle/>
            <a:p>
              <a:pPr defTabSz="913765">
                <a:lnSpc>
                  <a:spcPct val="130000"/>
                </a:lnSpc>
              </a:pPr>
              <a:r>
                <a:rPr lang="zh-CN" altLang="en-US" sz="1200" dirty="0">
                  <a:solidFill>
                    <a:srgbClr val="FEEFD7"/>
                  </a:solidFill>
                  <a:latin typeface="微软雅黑" panose="020B0503020204020204" pitchFamily="34" charset="-122"/>
                </a:rPr>
                <a:t>标题数字等都可以通过点击和重新输入进行更改，顶部“开始”面板中可以对字体、字号、颜色、行距等进行修改。建议正文字号</a:t>
              </a:r>
              <a:r>
                <a:rPr lang="en-US" altLang="zh-CN" sz="1200" dirty="0">
                  <a:solidFill>
                    <a:srgbClr val="FEEFD7"/>
                  </a:solidFill>
                  <a:latin typeface="微软雅黑" panose="020B0503020204020204" pitchFamily="34" charset="-122"/>
                </a:rPr>
                <a:t>10</a:t>
              </a:r>
              <a:r>
                <a:rPr lang="zh-CN" altLang="en-US" sz="1200" dirty="0">
                  <a:solidFill>
                    <a:srgbClr val="FEEFD7"/>
                  </a:solidFill>
                  <a:latin typeface="微软雅黑" panose="020B0503020204020204" pitchFamily="34" charset="-122"/>
                </a:rPr>
                <a:t>，</a:t>
              </a:r>
              <a:r>
                <a:rPr lang="en-US" altLang="zh-CN" sz="1200" dirty="0">
                  <a:solidFill>
                    <a:srgbClr val="FEEFD7"/>
                  </a:solidFill>
                  <a:latin typeface="微软雅黑" panose="020B0503020204020204" pitchFamily="34" charset="-122"/>
                </a:rPr>
                <a:t>1.3</a:t>
              </a:r>
              <a:r>
                <a:rPr lang="zh-CN" altLang="en-US" sz="1200" dirty="0">
                  <a:solidFill>
                    <a:srgbClr val="FEEFD7"/>
                  </a:solidFill>
                  <a:latin typeface="微软雅黑" panose="020B0503020204020204" pitchFamily="34" charset="-122"/>
                </a:rPr>
                <a:t>倍行距。</a:t>
              </a:r>
              <a:endParaRPr lang="zh-CN" altLang="en-US" dirty="0">
                <a:solidFill>
                  <a:srgbClr val="FEEFD7"/>
                </a:solidFill>
                <a:latin typeface="Calibri" panose="020F0502020204030204"/>
                <a:ea typeface="宋体" panose="02010600030101010101" pitchFamily="2" charset="-122"/>
              </a:endParaRPr>
            </a:p>
          </p:txBody>
        </p:sp>
        <p:sp>
          <p:nvSpPr>
            <p:cNvPr id="26" name="文本框 7"/>
            <p:cNvSpPr txBox="1"/>
            <p:nvPr/>
          </p:nvSpPr>
          <p:spPr>
            <a:xfrm>
              <a:off x="5554712" y="4904871"/>
              <a:ext cx="1554670" cy="1031432"/>
            </a:xfrm>
            <a:prstGeom prst="rect">
              <a:avLst/>
            </a:prstGeom>
            <a:noFill/>
          </p:spPr>
          <p:txBody>
            <a:bodyPr wrap="none" lIns="91439" tIns="45719" rIns="91439" bIns="45719" rtlCol="0">
              <a:spAutoFit/>
            </a:bodyPr>
            <a:lstStyle/>
            <a:p>
              <a:pPr defTabSz="913765"/>
              <a:r>
                <a:rPr lang="en-US" altLang="zh-CN" sz="5400" b="1" dirty="0">
                  <a:solidFill>
                    <a:srgbClr val="FEEFD7"/>
                  </a:solidFill>
                  <a:latin typeface="Calibri" panose="020F0502020204030204"/>
                  <a:ea typeface="宋体" panose="02010600030101010101" pitchFamily="2" charset="-122"/>
                </a:rPr>
                <a:t>66%</a:t>
              </a:r>
              <a:endParaRPr lang="zh-CN" altLang="en-US" sz="5400" b="1" dirty="0">
                <a:solidFill>
                  <a:srgbClr val="FEEFD7"/>
                </a:solidFill>
                <a:latin typeface="Calibri" panose="020F0502020204030204"/>
                <a:ea typeface="宋体" panose="02010600030101010101" pitchFamily="2" charset="-122"/>
              </a:endParaRPr>
            </a:p>
          </p:txBody>
        </p:sp>
        <p:sp>
          <p:nvSpPr>
            <p:cNvPr id="27" name="矩形 26"/>
            <p:cNvSpPr/>
            <p:nvPr/>
          </p:nvSpPr>
          <p:spPr>
            <a:xfrm>
              <a:off x="6980101" y="5017324"/>
              <a:ext cx="4453572" cy="907660"/>
            </a:xfrm>
            <a:prstGeom prst="rect">
              <a:avLst/>
            </a:prstGeom>
          </p:spPr>
          <p:txBody>
            <a:bodyPr wrap="square" lIns="91439" tIns="45719" rIns="91439" bIns="45719">
              <a:spAutoFit/>
            </a:bodyPr>
            <a:lstStyle/>
            <a:p>
              <a:pPr lvl="0">
                <a:lnSpc>
                  <a:spcPct val="130000"/>
                </a:lnSpc>
              </a:pPr>
              <a:r>
                <a:rPr lang="zh-CN" altLang="en-US" sz="1200" dirty="0">
                  <a:solidFill>
                    <a:srgbClr val="FEEFD7"/>
                  </a:solidFill>
                  <a:latin typeface="微软雅黑" panose="020B0503020204020204" pitchFamily="34" charset="-122"/>
                </a:rPr>
                <a:t>标题数字等都可以通过点击和重新输入进行更改，顶部“开始”面板中可以对字体、字号、颜色、行距等进行修改。建议正文字号</a:t>
              </a:r>
              <a:r>
                <a:rPr lang="en-US" altLang="zh-CN" sz="1200" dirty="0">
                  <a:solidFill>
                    <a:srgbClr val="FEEFD7"/>
                  </a:solidFill>
                  <a:latin typeface="微软雅黑" panose="020B0503020204020204" pitchFamily="34" charset="-122"/>
                </a:rPr>
                <a:t>10</a:t>
              </a:r>
              <a:r>
                <a:rPr lang="zh-CN" altLang="en-US" sz="1200" dirty="0">
                  <a:solidFill>
                    <a:srgbClr val="FEEFD7"/>
                  </a:solidFill>
                  <a:latin typeface="微软雅黑" panose="020B0503020204020204" pitchFamily="34" charset="-122"/>
                </a:rPr>
                <a:t>，</a:t>
              </a:r>
              <a:r>
                <a:rPr lang="en-US" altLang="zh-CN" sz="1200" dirty="0">
                  <a:solidFill>
                    <a:srgbClr val="FEEFD7"/>
                  </a:solidFill>
                  <a:latin typeface="微软雅黑" panose="020B0503020204020204" pitchFamily="34" charset="-122"/>
                </a:rPr>
                <a:t>1.3</a:t>
              </a:r>
              <a:r>
                <a:rPr lang="zh-CN" altLang="en-US" sz="1200" dirty="0">
                  <a:solidFill>
                    <a:srgbClr val="FEEFD7"/>
                  </a:solidFill>
                  <a:latin typeface="微软雅黑" panose="020B0503020204020204" pitchFamily="34" charset="-122"/>
                </a:rPr>
                <a:t>倍行距。</a:t>
              </a:r>
              <a:endParaRPr lang="en-US" altLang="zh-CN" sz="1200" dirty="0">
                <a:solidFill>
                  <a:srgbClr val="FEEFD7"/>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AutoShape 36"/>
          <p:cNvSpPr>
            <a:spLocks noChangeArrowheads="1"/>
          </p:cNvSpPr>
          <p:nvPr/>
        </p:nvSpPr>
        <p:spPr bwMode="auto">
          <a:xfrm>
            <a:off x="1654571" y="2708873"/>
            <a:ext cx="2193978"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1" name="AutoShape 37"/>
          <p:cNvSpPr>
            <a:spLocks noChangeArrowheads="1"/>
          </p:cNvSpPr>
          <p:nvPr/>
        </p:nvSpPr>
        <p:spPr bwMode="auto">
          <a:xfrm>
            <a:off x="2146299" y="2410423"/>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dirty="0">
                <a:solidFill>
                  <a:srgbClr val="FEEFD7"/>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38"/>
          <p:cNvSpPr/>
          <p:nvPr/>
        </p:nvSpPr>
        <p:spPr bwMode="auto">
          <a:xfrm>
            <a:off x="3648074" y="2451698"/>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EEFD7"/>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rgbClr val="FEEFD7"/>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3" name="AutoShape 39"/>
          <p:cNvSpPr>
            <a:spLocks noChangeArrowheads="1"/>
          </p:cNvSpPr>
          <p:nvPr/>
        </p:nvSpPr>
        <p:spPr bwMode="auto">
          <a:xfrm>
            <a:off x="8562046" y="2708873"/>
            <a:ext cx="211100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5" name="AutoShape 40"/>
          <p:cNvSpPr>
            <a:spLocks noChangeArrowheads="1"/>
          </p:cNvSpPr>
          <p:nvPr/>
        </p:nvSpPr>
        <p:spPr bwMode="auto">
          <a:xfrm>
            <a:off x="8554108" y="2410423"/>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41"/>
          <p:cNvSpPr/>
          <p:nvPr/>
        </p:nvSpPr>
        <p:spPr bwMode="auto">
          <a:xfrm>
            <a:off x="8268358" y="245169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EEFD7"/>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rgbClr val="FEEFD7"/>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7" name="AutoShape 42"/>
          <p:cNvSpPr>
            <a:spLocks noChangeArrowheads="1"/>
          </p:cNvSpPr>
          <p:nvPr/>
        </p:nvSpPr>
        <p:spPr bwMode="auto">
          <a:xfrm>
            <a:off x="1286030" y="3950298"/>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8" name="AutoShape 43"/>
          <p:cNvSpPr>
            <a:spLocks noChangeArrowheads="1"/>
          </p:cNvSpPr>
          <p:nvPr/>
        </p:nvSpPr>
        <p:spPr bwMode="auto">
          <a:xfrm>
            <a:off x="1738467" y="3651848"/>
            <a:ext cx="1393825"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44"/>
          <p:cNvSpPr/>
          <p:nvPr/>
        </p:nvSpPr>
        <p:spPr bwMode="auto">
          <a:xfrm>
            <a:off x="3237067" y="3693123"/>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EEFD7"/>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rgbClr val="FEEFD7"/>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0" name="AutoShape 45"/>
          <p:cNvSpPr>
            <a:spLocks noChangeArrowheads="1"/>
          </p:cNvSpPr>
          <p:nvPr/>
        </p:nvSpPr>
        <p:spPr bwMode="auto">
          <a:xfrm>
            <a:off x="8990671" y="3950298"/>
            <a:ext cx="2109129"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21" name="AutoShape 46"/>
          <p:cNvSpPr>
            <a:spLocks noChangeArrowheads="1"/>
          </p:cNvSpPr>
          <p:nvPr/>
        </p:nvSpPr>
        <p:spPr bwMode="auto">
          <a:xfrm>
            <a:off x="8982733" y="365184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47"/>
          <p:cNvSpPr/>
          <p:nvPr/>
        </p:nvSpPr>
        <p:spPr bwMode="auto">
          <a:xfrm>
            <a:off x="8696983" y="369312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EEFD7"/>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rgbClr val="FEEFD7"/>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3" name="AutoShape 48"/>
          <p:cNvSpPr>
            <a:spLocks noChangeArrowheads="1"/>
          </p:cNvSpPr>
          <p:nvPr/>
        </p:nvSpPr>
        <p:spPr bwMode="auto">
          <a:xfrm>
            <a:off x="1698624" y="5182198"/>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24" name="AutoShape 49"/>
          <p:cNvSpPr>
            <a:spLocks noChangeArrowheads="1"/>
          </p:cNvSpPr>
          <p:nvPr/>
        </p:nvSpPr>
        <p:spPr bwMode="auto">
          <a:xfrm>
            <a:off x="2147886" y="4883748"/>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50"/>
          <p:cNvSpPr/>
          <p:nvPr/>
        </p:nvSpPr>
        <p:spPr bwMode="auto">
          <a:xfrm>
            <a:off x="3649661" y="4925023"/>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EEFD7"/>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rgbClr val="FEEFD7"/>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6" name="AutoShape 51"/>
          <p:cNvSpPr>
            <a:spLocks noChangeArrowheads="1"/>
          </p:cNvSpPr>
          <p:nvPr/>
        </p:nvSpPr>
        <p:spPr bwMode="auto">
          <a:xfrm>
            <a:off x="8533471" y="5182198"/>
            <a:ext cx="2109129"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27" name="AutoShape 52"/>
          <p:cNvSpPr>
            <a:spLocks noChangeArrowheads="1"/>
          </p:cNvSpPr>
          <p:nvPr/>
        </p:nvSpPr>
        <p:spPr bwMode="auto">
          <a:xfrm>
            <a:off x="8525533" y="4883748"/>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53"/>
          <p:cNvSpPr/>
          <p:nvPr/>
        </p:nvSpPr>
        <p:spPr bwMode="auto">
          <a:xfrm>
            <a:off x="8239783" y="492502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EEFD7"/>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rgbClr val="FEEFD7"/>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pSp>
        <p:nvGrpSpPr>
          <p:cNvPr id="29" name="组合 28"/>
          <p:cNvGrpSpPr/>
          <p:nvPr/>
        </p:nvGrpSpPr>
        <p:grpSpPr>
          <a:xfrm>
            <a:off x="4336754" y="2337178"/>
            <a:ext cx="3593466" cy="3209808"/>
            <a:chOff x="4753826" y="2709721"/>
            <a:chExt cx="2759322" cy="2464722"/>
          </a:xfrm>
          <a:noFill/>
        </p:grpSpPr>
        <p:sp>
          <p:nvSpPr>
            <p:cNvPr id="30" name="椭圆 29"/>
            <p:cNvSpPr/>
            <p:nvPr/>
          </p:nvSpPr>
          <p:spPr bwMode="auto">
            <a:xfrm>
              <a:off x="5076079" y="2888050"/>
              <a:ext cx="2021692" cy="2021692"/>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4000" dirty="0">
                  <a:solidFill>
                    <a:srgbClr val="FEEFD7"/>
                  </a:solidFill>
                  <a:latin typeface="微软雅黑" panose="020B0503020204020204" pitchFamily="34" charset="-122"/>
                  <a:ea typeface="微软雅黑" panose="020B0503020204020204" pitchFamily="34" charset="-122"/>
                </a:rPr>
                <a:t>加入</a:t>
              </a:r>
              <a:endParaRPr lang="en-US" altLang="zh-CN" sz="4000" dirty="0">
                <a:solidFill>
                  <a:srgbClr val="FEEFD7"/>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4000" dirty="0">
                  <a:solidFill>
                    <a:srgbClr val="FEEFD7"/>
                  </a:solidFill>
                  <a:latin typeface="微软雅黑" panose="020B0503020204020204" pitchFamily="34" charset="-122"/>
                  <a:ea typeface="微软雅黑" panose="020B0503020204020204" pitchFamily="34" charset="-122"/>
                </a:rPr>
                <a:t>标题</a:t>
              </a:r>
              <a:endParaRPr lang="zh-CN" altLang="en-US" sz="4000" dirty="0">
                <a:solidFill>
                  <a:srgbClr val="FEEFD7"/>
                </a:solidFill>
                <a:latin typeface="微软雅黑" panose="020B0503020204020204" pitchFamily="34" charset="-122"/>
                <a:ea typeface="微软雅黑" panose="020B0503020204020204" pitchFamily="34" charset="-122"/>
              </a:endParaRPr>
            </a:p>
          </p:txBody>
        </p:sp>
        <p:sp>
          <p:nvSpPr>
            <p:cNvPr id="31" name="等腰三角形 30"/>
            <p:cNvSpPr/>
            <p:nvPr/>
          </p:nvSpPr>
          <p:spPr>
            <a:xfrm rot="18670540">
              <a:off x="5137902" y="2815829"/>
              <a:ext cx="347058" cy="261136"/>
            </a:xfrm>
            <a:prstGeom prst="triangl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FEEFD7"/>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5591026">
              <a:off x="4711707" y="3950099"/>
              <a:ext cx="345372" cy="261134"/>
            </a:xfrm>
            <a:prstGeom prst="triangl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FEEFD7"/>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2358297">
              <a:off x="5300621" y="4851799"/>
              <a:ext cx="347056" cy="261134"/>
            </a:xfrm>
            <a:prstGeom prst="triangl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FEEFD7"/>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flipH="1">
              <a:off x="6584624" y="2709721"/>
              <a:ext cx="928524" cy="2464722"/>
              <a:chOff x="6117417" y="2516359"/>
              <a:chExt cx="874930" cy="2322461"/>
            </a:xfrm>
            <a:grpFill/>
          </p:grpSpPr>
          <p:sp>
            <p:nvSpPr>
              <p:cNvPr id="35" name="等腰三角形 34"/>
              <p:cNvSpPr/>
              <p:nvPr/>
            </p:nvSpPr>
            <p:spPr>
              <a:xfrm rot="18670540">
                <a:off x="6504607" y="2556360"/>
                <a:ext cx="325968" cy="245966"/>
              </a:xfrm>
              <a:prstGeom prst="triangl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FEEFD7"/>
                  </a:solidFill>
                  <a:latin typeface="微软雅黑" panose="020B0503020204020204" pitchFamily="34" charset="-122"/>
                  <a:ea typeface="微软雅黑" panose="020B0503020204020204" pitchFamily="34" charset="-122"/>
                </a:endParaRPr>
              </a:p>
            </p:txBody>
          </p:sp>
          <p:sp>
            <p:nvSpPr>
              <p:cNvPr id="36" name="等腰三角形 35"/>
              <p:cNvSpPr/>
              <p:nvPr/>
            </p:nvSpPr>
            <p:spPr>
              <a:xfrm rot="15591026">
                <a:off x="6077416" y="3690965"/>
                <a:ext cx="325968" cy="245966"/>
              </a:xfrm>
              <a:prstGeom prst="triangl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FEEFD7"/>
                  </a:solidFill>
                  <a:latin typeface="微软雅黑" panose="020B0503020204020204" pitchFamily="34" charset="-122"/>
                  <a:ea typeface="微软雅黑" panose="020B0503020204020204" pitchFamily="34" charset="-122"/>
                </a:endParaRPr>
              </a:p>
            </p:txBody>
          </p:sp>
          <p:sp>
            <p:nvSpPr>
              <p:cNvPr id="37" name="等腰三角形 36"/>
              <p:cNvSpPr/>
              <p:nvPr/>
            </p:nvSpPr>
            <p:spPr>
              <a:xfrm rot="12358297">
                <a:off x="6666379" y="4592854"/>
                <a:ext cx="325968" cy="245966"/>
              </a:xfrm>
              <a:prstGeom prst="triangl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FEEFD7"/>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250" fill="hold"/>
                                        <p:tgtEl>
                                          <p:spTgt spid="11"/>
                                        </p:tgtEl>
                                        <p:attrNameLst>
                                          <p:attrName>ppt_x</p:attrName>
                                        </p:attrNameLst>
                                      </p:cBhvr>
                                      <p:tavLst>
                                        <p:tav tm="0">
                                          <p:val>
                                            <p:strVal val="0-#ppt_w/2"/>
                                          </p:val>
                                        </p:tav>
                                        <p:tav tm="100000">
                                          <p:val>
                                            <p:strVal val="#ppt_x"/>
                                          </p:val>
                                        </p:tav>
                                      </p:tavLst>
                                    </p:anim>
                                    <p:anim calcmode="lin" valueType="num">
                                      <p:cBhvr>
                                        <p:cTn id="18" dur="25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250" fill="hold"/>
                                        <p:tgtEl>
                                          <p:spTgt spid="8"/>
                                        </p:tgtEl>
                                        <p:attrNameLst>
                                          <p:attrName>ppt_x</p:attrName>
                                        </p:attrNameLst>
                                      </p:cBhvr>
                                      <p:tavLst>
                                        <p:tav tm="0">
                                          <p:val>
                                            <p:strVal val="0-#ppt_w/2"/>
                                          </p:val>
                                        </p:tav>
                                        <p:tav tm="100000">
                                          <p:val>
                                            <p:strVal val="#ppt_x"/>
                                          </p:val>
                                        </p:tav>
                                      </p:tavLst>
                                    </p:anim>
                                    <p:anim calcmode="lin" valueType="num">
                                      <p:cBhvr>
                                        <p:cTn id="23" dur="25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250"/>
                                        <p:tgtEl>
                                          <p:spTgt spid="12"/>
                                        </p:tgtEl>
                                      </p:cBhvr>
                                    </p:animEffect>
                                  </p:childTnLst>
                                </p:cTn>
                              </p:par>
                            </p:childTnLst>
                          </p:cTn>
                        </p:par>
                        <p:par>
                          <p:cTn id="28" fill="hold">
                            <p:stCondLst>
                              <p:cond delay="3000"/>
                            </p:stCondLst>
                            <p:childTnLst>
                              <p:par>
                                <p:cTn id="29" presetID="2" presetClass="entr" presetSubtype="2"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250" fill="hold"/>
                                        <p:tgtEl>
                                          <p:spTgt spid="15"/>
                                        </p:tgtEl>
                                        <p:attrNameLst>
                                          <p:attrName>ppt_x</p:attrName>
                                        </p:attrNameLst>
                                      </p:cBhvr>
                                      <p:tavLst>
                                        <p:tav tm="0">
                                          <p:val>
                                            <p:strVal val="1+#ppt_w/2"/>
                                          </p:val>
                                        </p:tav>
                                        <p:tav tm="100000">
                                          <p:val>
                                            <p:strVal val="#ppt_x"/>
                                          </p:val>
                                        </p:tav>
                                      </p:tavLst>
                                    </p:anim>
                                    <p:anim calcmode="lin" valueType="num">
                                      <p:cBhvr>
                                        <p:cTn id="32" dur="2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250" fill="hold"/>
                                        <p:tgtEl>
                                          <p:spTgt spid="13"/>
                                        </p:tgtEl>
                                        <p:attrNameLst>
                                          <p:attrName>ppt_x</p:attrName>
                                        </p:attrNameLst>
                                      </p:cBhvr>
                                      <p:tavLst>
                                        <p:tav tm="0">
                                          <p:val>
                                            <p:strVal val="1+#ppt_w/2"/>
                                          </p:val>
                                        </p:tav>
                                        <p:tav tm="100000">
                                          <p:val>
                                            <p:strVal val="#ppt_x"/>
                                          </p:val>
                                        </p:tav>
                                      </p:tavLst>
                                    </p:anim>
                                    <p:anim calcmode="lin" valueType="num">
                                      <p:cBhvr>
                                        <p:cTn id="37" dur="25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9"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dissolve">
                                      <p:cBhvr>
                                        <p:cTn id="41" dur="250"/>
                                        <p:tgtEl>
                                          <p:spTgt spid="16"/>
                                        </p:tgtEl>
                                      </p:cBhvr>
                                    </p:animEffect>
                                  </p:childTnLst>
                                </p:cTn>
                              </p:par>
                            </p:childTnLst>
                          </p:cTn>
                        </p:par>
                        <p:par>
                          <p:cTn id="42" fill="hold">
                            <p:stCondLst>
                              <p:cond delay="4500"/>
                            </p:stCondLst>
                            <p:childTnLst>
                              <p:par>
                                <p:cTn id="43" presetID="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250" fill="hold"/>
                                        <p:tgtEl>
                                          <p:spTgt spid="18"/>
                                        </p:tgtEl>
                                        <p:attrNameLst>
                                          <p:attrName>ppt_x</p:attrName>
                                        </p:attrNameLst>
                                      </p:cBhvr>
                                      <p:tavLst>
                                        <p:tav tm="0">
                                          <p:val>
                                            <p:strVal val="0-#ppt_w/2"/>
                                          </p:val>
                                        </p:tav>
                                        <p:tav tm="100000">
                                          <p:val>
                                            <p:strVal val="#ppt_x"/>
                                          </p:val>
                                        </p:tav>
                                      </p:tavLst>
                                    </p:anim>
                                    <p:anim calcmode="lin" valueType="num">
                                      <p:cBhvr>
                                        <p:cTn id="46" dur="250" fill="hold"/>
                                        <p:tgtEl>
                                          <p:spTgt spid="18"/>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250" fill="hold"/>
                                        <p:tgtEl>
                                          <p:spTgt spid="17"/>
                                        </p:tgtEl>
                                        <p:attrNameLst>
                                          <p:attrName>ppt_x</p:attrName>
                                        </p:attrNameLst>
                                      </p:cBhvr>
                                      <p:tavLst>
                                        <p:tav tm="0">
                                          <p:val>
                                            <p:strVal val="0-#ppt_w/2"/>
                                          </p:val>
                                        </p:tav>
                                        <p:tav tm="100000">
                                          <p:val>
                                            <p:strVal val="#ppt_x"/>
                                          </p:val>
                                        </p:tav>
                                      </p:tavLst>
                                    </p:anim>
                                    <p:anim calcmode="lin" valueType="num">
                                      <p:cBhvr>
                                        <p:cTn id="51" dur="250" fill="hold"/>
                                        <p:tgtEl>
                                          <p:spTgt spid="17"/>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9"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dissolve">
                                      <p:cBhvr>
                                        <p:cTn id="55" dur="250"/>
                                        <p:tgtEl>
                                          <p:spTgt spid="19"/>
                                        </p:tgtEl>
                                      </p:cBhvr>
                                    </p:animEffect>
                                  </p:childTnLst>
                                </p:cTn>
                              </p:par>
                            </p:childTnLst>
                          </p:cTn>
                        </p:par>
                        <p:par>
                          <p:cTn id="56" fill="hold">
                            <p:stCondLst>
                              <p:cond delay="6000"/>
                            </p:stCondLst>
                            <p:childTnLst>
                              <p:par>
                                <p:cTn id="57" presetID="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250" fill="hold"/>
                                        <p:tgtEl>
                                          <p:spTgt spid="21"/>
                                        </p:tgtEl>
                                        <p:attrNameLst>
                                          <p:attrName>ppt_x</p:attrName>
                                        </p:attrNameLst>
                                      </p:cBhvr>
                                      <p:tavLst>
                                        <p:tav tm="0">
                                          <p:val>
                                            <p:strVal val="1+#ppt_w/2"/>
                                          </p:val>
                                        </p:tav>
                                        <p:tav tm="100000">
                                          <p:val>
                                            <p:strVal val="#ppt_x"/>
                                          </p:val>
                                        </p:tav>
                                      </p:tavLst>
                                    </p:anim>
                                    <p:anim calcmode="lin" valueType="num">
                                      <p:cBhvr>
                                        <p:cTn id="60" dur="250" fill="hold"/>
                                        <p:tgtEl>
                                          <p:spTgt spid="21"/>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2" presetClass="entr" presetSubtype="2"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250" fill="hold"/>
                                        <p:tgtEl>
                                          <p:spTgt spid="20"/>
                                        </p:tgtEl>
                                        <p:attrNameLst>
                                          <p:attrName>ppt_x</p:attrName>
                                        </p:attrNameLst>
                                      </p:cBhvr>
                                      <p:tavLst>
                                        <p:tav tm="0">
                                          <p:val>
                                            <p:strVal val="1+#ppt_w/2"/>
                                          </p:val>
                                        </p:tav>
                                        <p:tav tm="100000">
                                          <p:val>
                                            <p:strVal val="#ppt_x"/>
                                          </p:val>
                                        </p:tav>
                                      </p:tavLst>
                                    </p:anim>
                                    <p:anim calcmode="lin" valueType="num">
                                      <p:cBhvr>
                                        <p:cTn id="65" dur="25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7000"/>
                            </p:stCondLst>
                            <p:childTnLst>
                              <p:par>
                                <p:cTn id="67" presetID="9" presetClass="entr" presetSubtype="0"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dissolve">
                                      <p:cBhvr>
                                        <p:cTn id="69" dur="250"/>
                                        <p:tgtEl>
                                          <p:spTgt spid="22"/>
                                        </p:tgtEl>
                                      </p:cBhvr>
                                    </p:animEffect>
                                  </p:childTnLst>
                                </p:cTn>
                              </p:par>
                            </p:childTnLst>
                          </p:cTn>
                        </p:par>
                        <p:par>
                          <p:cTn id="70" fill="hold">
                            <p:stCondLst>
                              <p:cond delay="7500"/>
                            </p:stCondLst>
                            <p:childTnLst>
                              <p:par>
                                <p:cTn id="71" presetID="2" presetClass="entr" presetSubtype="8"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250" fill="hold"/>
                                        <p:tgtEl>
                                          <p:spTgt spid="24"/>
                                        </p:tgtEl>
                                        <p:attrNameLst>
                                          <p:attrName>ppt_x</p:attrName>
                                        </p:attrNameLst>
                                      </p:cBhvr>
                                      <p:tavLst>
                                        <p:tav tm="0">
                                          <p:val>
                                            <p:strVal val="0-#ppt_w/2"/>
                                          </p:val>
                                        </p:tav>
                                        <p:tav tm="100000">
                                          <p:val>
                                            <p:strVal val="#ppt_x"/>
                                          </p:val>
                                        </p:tav>
                                      </p:tavLst>
                                    </p:anim>
                                    <p:anim calcmode="lin" valueType="num">
                                      <p:cBhvr>
                                        <p:cTn id="74" dur="250" fill="hold"/>
                                        <p:tgtEl>
                                          <p:spTgt spid="24"/>
                                        </p:tgtEl>
                                        <p:attrNameLst>
                                          <p:attrName>ppt_y</p:attrName>
                                        </p:attrNameLst>
                                      </p:cBhvr>
                                      <p:tavLst>
                                        <p:tav tm="0">
                                          <p:val>
                                            <p:strVal val="#ppt_y"/>
                                          </p:val>
                                        </p:tav>
                                        <p:tav tm="100000">
                                          <p:val>
                                            <p:strVal val="#ppt_y"/>
                                          </p:val>
                                        </p:tav>
                                      </p:tavLst>
                                    </p:anim>
                                  </p:childTnLst>
                                </p:cTn>
                              </p:par>
                            </p:childTnLst>
                          </p:cTn>
                        </p:par>
                        <p:par>
                          <p:cTn id="75" fill="hold">
                            <p:stCondLst>
                              <p:cond delay="8000"/>
                            </p:stCondLst>
                            <p:childTnLst>
                              <p:par>
                                <p:cTn id="76" presetID="2" presetClass="entr" presetSubtype="8"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250" fill="hold"/>
                                        <p:tgtEl>
                                          <p:spTgt spid="23"/>
                                        </p:tgtEl>
                                        <p:attrNameLst>
                                          <p:attrName>ppt_x</p:attrName>
                                        </p:attrNameLst>
                                      </p:cBhvr>
                                      <p:tavLst>
                                        <p:tav tm="0">
                                          <p:val>
                                            <p:strVal val="0-#ppt_w/2"/>
                                          </p:val>
                                        </p:tav>
                                        <p:tav tm="100000">
                                          <p:val>
                                            <p:strVal val="#ppt_x"/>
                                          </p:val>
                                        </p:tav>
                                      </p:tavLst>
                                    </p:anim>
                                    <p:anim calcmode="lin" valueType="num">
                                      <p:cBhvr>
                                        <p:cTn id="79" dur="250" fill="hold"/>
                                        <p:tgtEl>
                                          <p:spTgt spid="23"/>
                                        </p:tgtEl>
                                        <p:attrNameLst>
                                          <p:attrName>ppt_y</p:attrName>
                                        </p:attrNameLst>
                                      </p:cBhvr>
                                      <p:tavLst>
                                        <p:tav tm="0">
                                          <p:val>
                                            <p:strVal val="#ppt_y"/>
                                          </p:val>
                                        </p:tav>
                                        <p:tav tm="100000">
                                          <p:val>
                                            <p:strVal val="#ppt_y"/>
                                          </p:val>
                                        </p:tav>
                                      </p:tavLst>
                                    </p:anim>
                                  </p:childTnLst>
                                </p:cTn>
                              </p:par>
                            </p:childTnLst>
                          </p:cTn>
                        </p:par>
                        <p:par>
                          <p:cTn id="80" fill="hold">
                            <p:stCondLst>
                              <p:cond delay="8500"/>
                            </p:stCondLst>
                            <p:childTnLst>
                              <p:par>
                                <p:cTn id="81" presetID="9" presetClass="entr" presetSubtype="0"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dissolve">
                                      <p:cBhvr>
                                        <p:cTn id="83" dur="250"/>
                                        <p:tgtEl>
                                          <p:spTgt spid="25"/>
                                        </p:tgtEl>
                                      </p:cBhvr>
                                    </p:animEffect>
                                  </p:childTnLst>
                                </p:cTn>
                              </p:par>
                            </p:childTnLst>
                          </p:cTn>
                        </p:par>
                        <p:par>
                          <p:cTn id="84" fill="hold">
                            <p:stCondLst>
                              <p:cond delay="9000"/>
                            </p:stCondLst>
                            <p:childTnLst>
                              <p:par>
                                <p:cTn id="85" presetID="2" presetClass="entr" presetSubtype="2"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250" fill="hold"/>
                                        <p:tgtEl>
                                          <p:spTgt spid="27"/>
                                        </p:tgtEl>
                                        <p:attrNameLst>
                                          <p:attrName>ppt_x</p:attrName>
                                        </p:attrNameLst>
                                      </p:cBhvr>
                                      <p:tavLst>
                                        <p:tav tm="0">
                                          <p:val>
                                            <p:strVal val="1+#ppt_w/2"/>
                                          </p:val>
                                        </p:tav>
                                        <p:tav tm="100000">
                                          <p:val>
                                            <p:strVal val="#ppt_x"/>
                                          </p:val>
                                        </p:tav>
                                      </p:tavLst>
                                    </p:anim>
                                    <p:anim calcmode="lin" valueType="num">
                                      <p:cBhvr>
                                        <p:cTn id="88" dur="250" fill="hold"/>
                                        <p:tgtEl>
                                          <p:spTgt spid="27"/>
                                        </p:tgtEl>
                                        <p:attrNameLst>
                                          <p:attrName>ppt_y</p:attrName>
                                        </p:attrNameLst>
                                      </p:cBhvr>
                                      <p:tavLst>
                                        <p:tav tm="0">
                                          <p:val>
                                            <p:strVal val="#ppt_y"/>
                                          </p:val>
                                        </p:tav>
                                        <p:tav tm="100000">
                                          <p:val>
                                            <p:strVal val="#ppt_y"/>
                                          </p:val>
                                        </p:tav>
                                      </p:tavLst>
                                    </p:anim>
                                  </p:childTnLst>
                                </p:cTn>
                              </p:par>
                            </p:childTnLst>
                          </p:cTn>
                        </p:par>
                        <p:par>
                          <p:cTn id="89" fill="hold">
                            <p:stCondLst>
                              <p:cond delay="9500"/>
                            </p:stCondLst>
                            <p:childTnLst>
                              <p:par>
                                <p:cTn id="90" presetID="2" presetClass="entr" presetSubtype="2"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p:cTn id="92" dur="250" fill="hold"/>
                                        <p:tgtEl>
                                          <p:spTgt spid="26"/>
                                        </p:tgtEl>
                                        <p:attrNameLst>
                                          <p:attrName>ppt_x</p:attrName>
                                        </p:attrNameLst>
                                      </p:cBhvr>
                                      <p:tavLst>
                                        <p:tav tm="0">
                                          <p:val>
                                            <p:strVal val="1+#ppt_w/2"/>
                                          </p:val>
                                        </p:tav>
                                        <p:tav tm="100000">
                                          <p:val>
                                            <p:strVal val="#ppt_x"/>
                                          </p:val>
                                        </p:tav>
                                      </p:tavLst>
                                    </p:anim>
                                    <p:anim calcmode="lin" valueType="num">
                                      <p:cBhvr>
                                        <p:cTn id="93" dur="250" fill="hold"/>
                                        <p:tgtEl>
                                          <p:spTgt spid="26"/>
                                        </p:tgtEl>
                                        <p:attrNameLst>
                                          <p:attrName>ppt_y</p:attrName>
                                        </p:attrNameLst>
                                      </p:cBhvr>
                                      <p:tavLst>
                                        <p:tav tm="0">
                                          <p:val>
                                            <p:strVal val="#ppt_y"/>
                                          </p:val>
                                        </p:tav>
                                        <p:tav tm="100000">
                                          <p:val>
                                            <p:strVal val="#ppt_y"/>
                                          </p:val>
                                        </p:tav>
                                      </p:tavLst>
                                    </p:anim>
                                  </p:childTnLst>
                                </p:cTn>
                              </p:par>
                            </p:childTnLst>
                          </p:cTn>
                        </p:par>
                        <p:par>
                          <p:cTn id="94" fill="hold">
                            <p:stCondLst>
                              <p:cond delay="10000"/>
                            </p:stCondLst>
                            <p:childTnLst>
                              <p:par>
                                <p:cTn id="95" presetID="9" presetClass="entr" presetSubtype="0" fill="hold"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dissolve">
                                      <p:cBhvr>
                                        <p:cTn id="97"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15" grpId="0"/>
      <p:bldP spid="17" grpId="0"/>
      <p:bldP spid="18" grpId="0"/>
      <p:bldP spid="20" grpId="0"/>
      <p:bldP spid="21" grpId="0"/>
      <p:bldP spid="23" grpId="0"/>
      <p:bldP spid="24"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Oval 25"/>
          <p:cNvSpPr/>
          <p:nvPr/>
        </p:nvSpPr>
        <p:spPr>
          <a:xfrm>
            <a:off x="4150345" y="1994017"/>
            <a:ext cx="4102100" cy="41021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spcBef>
                <a:spcPts val="0"/>
              </a:spcBef>
              <a:spcAft>
                <a:spcPts val="0"/>
              </a:spcAft>
              <a:defRPr/>
            </a:pPr>
            <a:endParaRPr lang="en-AU"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Group 28"/>
          <p:cNvGrpSpPr/>
          <p:nvPr/>
        </p:nvGrpSpPr>
        <p:grpSpPr bwMode="auto">
          <a:xfrm>
            <a:off x="7366620" y="2241667"/>
            <a:ext cx="903288" cy="904875"/>
            <a:chOff x="8197836" y="1898395"/>
            <a:chExt cx="1017919" cy="1017922"/>
          </a:xfrm>
          <a:noFill/>
        </p:grpSpPr>
        <p:sp>
          <p:nvSpPr>
            <p:cNvPr id="12"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256"/>
            <p:cNvSpPr>
              <a:spLocks noChangeArrowheads="1"/>
            </p:cNvSpPr>
            <p:nvPr/>
          </p:nvSpPr>
          <p:spPr bwMode="auto">
            <a:xfrm>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15" name="Group 30"/>
          <p:cNvGrpSpPr/>
          <p:nvPr/>
        </p:nvGrpSpPr>
        <p:grpSpPr bwMode="auto">
          <a:xfrm>
            <a:off x="4112245" y="2244842"/>
            <a:ext cx="903288" cy="904875"/>
            <a:chOff x="8197836" y="1898395"/>
            <a:chExt cx="1017919" cy="1017922"/>
          </a:xfrm>
          <a:noFill/>
        </p:grpSpPr>
        <p:sp>
          <p:nvSpPr>
            <p:cNvPr id="16" name="Shape 255"/>
            <p:cNvSpPr>
              <a:spLocks noChangeArrowheads="1"/>
            </p:cNvSpPr>
            <p:nvPr/>
          </p:nvSpPr>
          <p:spPr bwMode="auto">
            <a:xfrm>
              <a:off x="8197836" y="1898395"/>
              <a:ext cx="1017919" cy="1017922"/>
            </a:xfrm>
            <a:custGeom>
              <a:avLst/>
              <a:gdLst>
                <a:gd name="T0" fmla="*/ 47970328 w 21600"/>
                <a:gd name="T1" fmla="*/ 23985306 h 21600"/>
                <a:gd name="T2" fmla="*/ 23985188 w 21600"/>
                <a:gd name="T3" fmla="*/ 47970611 h 21600"/>
                <a:gd name="T4" fmla="*/ 0 w 21600"/>
                <a:gd name="T5" fmla="*/ 23985306 h 21600"/>
                <a:gd name="T6" fmla="*/ 23985188 w 21600"/>
                <a:gd name="T7" fmla="*/ 0 h 21600"/>
                <a:gd name="T8" fmla="*/ 47970328 w 21600"/>
                <a:gd name="T9" fmla="*/ 23985306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a:solidFill>
                <a:schemeClr val="bg1"/>
              </a:solidFill>
              <a:miter lim="400000"/>
            </a:ln>
          </p:spPr>
          <p:txBody>
            <a:bodyPr lIns="40181" tIns="40181" rIns="40181" bIns="40181" anchor="ctr"/>
            <a:lstStyle/>
            <a:p>
              <a:endParaRPr lang="zh-CN" altLang="en-US">
                <a:solidFill>
                  <a:schemeClr val="bg1"/>
                </a:solidFill>
              </a:endParaRPr>
            </a:p>
          </p:txBody>
        </p:sp>
        <p:sp>
          <p:nvSpPr>
            <p:cNvPr id="17" name="Shape 256"/>
            <p:cNvSpPr>
              <a:spLocks noChangeArrowheads="1"/>
            </p:cNvSpPr>
            <p:nvPr/>
          </p:nvSpPr>
          <p:spPr bwMode="auto">
            <a:xfrm flipH="1">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18" name="Group 39"/>
          <p:cNvGrpSpPr/>
          <p:nvPr/>
        </p:nvGrpSpPr>
        <p:grpSpPr bwMode="auto">
          <a:xfrm>
            <a:off x="7361858" y="4934067"/>
            <a:ext cx="904875" cy="904875"/>
            <a:chOff x="8197836" y="1898395"/>
            <a:chExt cx="1017919" cy="1017922"/>
          </a:xfrm>
          <a:noFill/>
        </p:grpSpPr>
        <p:sp>
          <p:nvSpPr>
            <p:cNvPr id="19"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256"/>
            <p:cNvSpPr>
              <a:spLocks noChangeArrowheads="1"/>
            </p:cNvSpPr>
            <p:nvPr/>
          </p:nvSpPr>
          <p:spPr bwMode="auto">
            <a:xfrm>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21" name="Group 42"/>
          <p:cNvGrpSpPr/>
          <p:nvPr/>
        </p:nvGrpSpPr>
        <p:grpSpPr bwMode="auto">
          <a:xfrm>
            <a:off x="4143995" y="4938829"/>
            <a:ext cx="904875" cy="903288"/>
            <a:chOff x="8197836" y="1898395"/>
            <a:chExt cx="1017919" cy="1017922"/>
          </a:xfrm>
          <a:noFill/>
        </p:grpSpPr>
        <p:sp>
          <p:nvSpPr>
            <p:cNvPr id="22"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256"/>
            <p:cNvSpPr>
              <a:spLocks noChangeArrowheads="1"/>
            </p:cNvSpPr>
            <p:nvPr/>
          </p:nvSpPr>
          <p:spPr bwMode="auto">
            <a:xfrm flipH="1">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sp>
        <p:nvSpPr>
          <p:cNvPr id="24" name="Text Placeholder 8"/>
          <p:cNvSpPr txBox="1">
            <a:spLocks noChangeArrowheads="1"/>
          </p:cNvSpPr>
          <p:nvPr/>
        </p:nvSpPr>
        <p:spPr bwMode="auto">
          <a:xfrm>
            <a:off x="2175495" y="2328979"/>
            <a:ext cx="1770063"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eaLnBrk="1" hangingPunct="1">
              <a:lnSpc>
                <a:spcPct val="120000"/>
              </a:lnSpc>
              <a:buFont typeface="Arial" panose="020B0604020202020204" pitchFamily="34" charset="0"/>
              <a:buNone/>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 Placeholder 9"/>
          <p:cNvSpPr txBox="1">
            <a:spLocks noChangeArrowheads="1"/>
          </p:cNvSpPr>
          <p:nvPr/>
        </p:nvSpPr>
        <p:spPr bwMode="auto">
          <a:xfrm>
            <a:off x="1670670" y="2581392"/>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lgn="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6" name="Text Placeholder 8"/>
          <p:cNvSpPr txBox="1">
            <a:spLocks noChangeArrowheads="1"/>
          </p:cNvSpPr>
          <p:nvPr/>
        </p:nvSpPr>
        <p:spPr bwMode="auto">
          <a:xfrm>
            <a:off x="8477870" y="2328979"/>
            <a:ext cx="1770063"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buFont typeface="Arial" panose="020B0604020202020204" pitchFamily="34" charset="0"/>
              <a:buNone/>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Placeholder 9"/>
          <p:cNvSpPr txBox="1">
            <a:spLocks noChangeArrowheads="1"/>
          </p:cNvSpPr>
          <p:nvPr/>
        </p:nvSpPr>
        <p:spPr bwMode="auto">
          <a:xfrm>
            <a:off x="8477870" y="2581392"/>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lvl="0"/>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8" name="Text Placeholder 8"/>
          <p:cNvSpPr txBox="1">
            <a:spLocks noChangeArrowheads="1"/>
          </p:cNvSpPr>
          <p:nvPr/>
        </p:nvSpPr>
        <p:spPr bwMode="auto">
          <a:xfrm>
            <a:off x="2175495" y="4999154"/>
            <a:ext cx="1770063"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eaLnBrk="1" hangingPunct="1">
              <a:lnSpc>
                <a:spcPct val="120000"/>
              </a:lnSpc>
              <a:buFont typeface="Arial" panose="020B0604020202020204" pitchFamily="34" charset="0"/>
              <a:buNone/>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Placeholder 9"/>
          <p:cNvSpPr txBox="1">
            <a:spLocks noChangeArrowheads="1"/>
          </p:cNvSpPr>
          <p:nvPr/>
        </p:nvSpPr>
        <p:spPr bwMode="auto">
          <a:xfrm>
            <a:off x="1670670" y="5251567"/>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lgn="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lvl="0" algn="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0" name="Text Placeholder 8"/>
          <p:cNvSpPr txBox="1">
            <a:spLocks noChangeArrowheads="1"/>
          </p:cNvSpPr>
          <p:nvPr/>
        </p:nvSpPr>
        <p:spPr bwMode="auto">
          <a:xfrm>
            <a:off x="8477870" y="4999154"/>
            <a:ext cx="1770063"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buFont typeface="Arial" panose="020B0604020202020204" pitchFamily="34" charset="0"/>
              <a:buNone/>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9"/>
          <p:cNvSpPr txBox="1">
            <a:spLocks noChangeArrowheads="1"/>
          </p:cNvSpPr>
          <p:nvPr/>
        </p:nvSpPr>
        <p:spPr bwMode="auto">
          <a:xfrm>
            <a:off x="8477870" y="5251567"/>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lvl="0"/>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2" name="文本框 60"/>
          <p:cNvSpPr>
            <a:spLocks noChangeArrowheads="1"/>
          </p:cNvSpPr>
          <p:nvPr/>
        </p:nvSpPr>
        <p:spPr bwMode="auto">
          <a:xfrm>
            <a:off x="4925244" y="3408116"/>
            <a:ext cx="2552301"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en-US"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pPr algn="ctr"/>
            <a:r>
              <a:rPr lang="en-US" altLang="en-US" sz="14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pPr algn="ctr"/>
            <a:r>
              <a:rPr lang="en-US" altLang="en-US" sz="14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endParaRPr lang="en-US" altLang="en-US" sz="14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pPr algn="ctr"/>
            <a:endParaRPr lang="zh-CN" altLang="en-US" sz="1400" dirty="0">
              <a:solidFill>
                <a:schemeClr val="bg1"/>
              </a:solidFill>
              <a:sym typeface="Calibri" panose="020F0502020204030204" pitchFamily="34" charset="0"/>
            </a:endParaRPr>
          </a:p>
          <a:p>
            <a:pPr algn="ct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nodePh="1">
                                  <p:stCondLst>
                                    <p:cond delay="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360"/>
                                          </p:val>
                                        </p:tav>
                                        <p:tav tm="100000">
                                          <p:val>
                                            <p:fltVal val="0"/>
                                          </p:val>
                                        </p:tav>
                                      </p:tavLst>
                                    </p:anim>
                                    <p:animEffect transition="in" filter="fade">
                                      <p:cBhvr>
                                        <p:cTn id="20" dur="500"/>
                                        <p:tgtEl>
                                          <p:spTgt spid="15"/>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 calcmode="lin" valueType="num">
                                      <p:cBhvr>
                                        <p:cTn id="26" dur="500" fill="hold"/>
                                        <p:tgtEl>
                                          <p:spTgt spid="11"/>
                                        </p:tgtEl>
                                        <p:attrNameLst>
                                          <p:attrName>style.rotation</p:attrName>
                                        </p:attrNameLst>
                                      </p:cBhvr>
                                      <p:tavLst>
                                        <p:tav tm="0">
                                          <p:val>
                                            <p:fltVal val="360"/>
                                          </p:val>
                                        </p:tav>
                                        <p:tav tm="100000">
                                          <p:val>
                                            <p:fltVal val="0"/>
                                          </p:val>
                                        </p:tav>
                                      </p:tavLst>
                                    </p:anim>
                                    <p:animEffect transition="in" filter="fade">
                                      <p:cBhvr>
                                        <p:cTn id="27" dur="500"/>
                                        <p:tgtEl>
                                          <p:spTgt spid="11"/>
                                        </p:tgtEl>
                                      </p:cBhvr>
                                    </p:animEffect>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 calcmode="lin" valueType="num">
                                      <p:cBhvr>
                                        <p:cTn id="33" dur="500" fill="hold"/>
                                        <p:tgtEl>
                                          <p:spTgt spid="21"/>
                                        </p:tgtEl>
                                        <p:attrNameLst>
                                          <p:attrName>style.rotation</p:attrName>
                                        </p:attrNameLst>
                                      </p:cBhvr>
                                      <p:tavLst>
                                        <p:tav tm="0">
                                          <p:val>
                                            <p:fltVal val="360"/>
                                          </p:val>
                                        </p:tav>
                                        <p:tav tm="100000">
                                          <p:val>
                                            <p:fltVal val="0"/>
                                          </p:val>
                                        </p:tav>
                                      </p:tavLst>
                                    </p:anim>
                                    <p:animEffect transition="in" filter="fade">
                                      <p:cBhvr>
                                        <p:cTn id="34" dur="500"/>
                                        <p:tgtEl>
                                          <p:spTgt spid="21"/>
                                        </p:tgtEl>
                                      </p:cBhvr>
                                    </p:animEffect>
                                  </p:childTnLst>
                                </p:cTn>
                              </p:par>
                            </p:childTnLst>
                          </p:cTn>
                        </p:par>
                        <p:par>
                          <p:cTn id="35" fill="hold">
                            <p:stCondLst>
                              <p:cond delay="2500"/>
                            </p:stCondLst>
                            <p:childTnLst>
                              <p:par>
                                <p:cTn id="36" presetID="49" presetClass="entr" presetSubtype="0" decel="10000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 calcmode="lin" valueType="num">
                                      <p:cBhvr>
                                        <p:cTn id="40" dur="500" fill="hold"/>
                                        <p:tgtEl>
                                          <p:spTgt spid="18"/>
                                        </p:tgtEl>
                                        <p:attrNameLst>
                                          <p:attrName>style.rotation</p:attrName>
                                        </p:attrNameLst>
                                      </p:cBhvr>
                                      <p:tavLst>
                                        <p:tav tm="0">
                                          <p:val>
                                            <p:fltVal val="360"/>
                                          </p:val>
                                        </p:tav>
                                        <p:tav tm="100000">
                                          <p:val>
                                            <p:fltVal val="0"/>
                                          </p:val>
                                        </p:tav>
                                      </p:tavLst>
                                    </p:anim>
                                    <p:animEffect transition="in" filter="fade">
                                      <p:cBhvr>
                                        <p:cTn id="41" dur="500"/>
                                        <p:tgtEl>
                                          <p:spTgt spid="18"/>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24">
                                            <p:txEl>
                                              <p:pRg st="0" end="0"/>
                                            </p:txEl>
                                          </p:spTgt>
                                        </p:tgtEl>
                                        <p:attrNameLst>
                                          <p:attrName>style.visibility</p:attrName>
                                        </p:attrNameLst>
                                      </p:cBhvr>
                                      <p:to>
                                        <p:strVal val="visible"/>
                                      </p:to>
                                    </p:set>
                                    <p:anim calcmode="lin" valueType="num">
                                      <p:cBhvr>
                                        <p:cTn id="45"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46"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47" dur="500"/>
                                        <p:tgtEl>
                                          <p:spTgt spid="24">
                                            <p:txEl>
                                              <p:pRg st="0" end="0"/>
                                            </p:txEl>
                                          </p:spTgt>
                                        </p:tgtEl>
                                      </p:cBhvr>
                                    </p:animEffect>
                                  </p:childTnLst>
                                </p:cTn>
                              </p:par>
                            </p:childTnLst>
                          </p:cTn>
                        </p:par>
                        <p:par>
                          <p:cTn id="48" fill="hold">
                            <p:stCondLst>
                              <p:cond delay="3500"/>
                            </p:stCondLst>
                            <p:childTnLst>
                              <p:par>
                                <p:cTn id="49" presetID="22" presetClass="entr" presetSubtype="4" fill="hold" grpId="0" nodeType="afterEffect">
                                  <p:stCondLst>
                                    <p:cond delay="0"/>
                                  </p:stCondLst>
                                  <p:childTnLst>
                                    <p:set>
                                      <p:cBhvr>
                                        <p:cTn id="50" dur="1" fill="hold">
                                          <p:stCondLst>
                                            <p:cond delay="0"/>
                                          </p:stCondLst>
                                        </p:cTn>
                                        <p:tgtEl>
                                          <p:spTgt spid="25">
                                            <p:txEl>
                                              <p:pRg st="0" end="0"/>
                                            </p:txEl>
                                          </p:spTgt>
                                        </p:tgtEl>
                                        <p:attrNameLst>
                                          <p:attrName>style.visibility</p:attrName>
                                        </p:attrNameLst>
                                      </p:cBhvr>
                                      <p:to>
                                        <p:strVal val="visible"/>
                                      </p:to>
                                    </p:set>
                                    <p:animEffect transition="in" filter="wipe(down)">
                                      <p:cBhvr>
                                        <p:cTn id="51" dur="500"/>
                                        <p:tgtEl>
                                          <p:spTgt spid="25">
                                            <p:txEl>
                                              <p:pRg st="0" end="0"/>
                                            </p:txEl>
                                          </p:spTgt>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25">
                                            <p:txEl>
                                              <p:pRg st="1" end="1"/>
                                            </p:txEl>
                                          </p:spTgt>
                                        </p:tgtEl>
                                        <p:attrNameLst>
                                          <p:attrName>style.visibility</p:attrName>
                                        </p:attrNameLst>
                                      </p:cBhvr>
                                      <p:to>
                                        <p:strVal val="visible"/>
                                      </p:to>
                                    </p:set>
                                    <p:animEffect transition="in" filter="wipe(down)">
                                      <p:cBhvr>
                                        <p:cTn id="55" dur="500"/>
                                        <p:tgtEl>
                                          <p:spTgt spid="25">
                                            <p:txEl>
                                              <p:pRg st="1" end="1"/>
                                            </p:txEl>
                                          </p:spTgt>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26">
                                            <p:txEl>
                                              <p:pRg st="0" end="0"/>
                                            </p:txEl>
                                          </p:spTgt>
                                        </p:tgtEl>
                                        <p:attrNameLst>
                                          <p:attrName>style.visibility</p:attrName>
                                        </p:attrNameLst>
                                      </p:cBhvr>
                                      <p:to>
                                        <p:strVal val="visible"/>
                                      </p:to>
                                    </p:set>
                                    <p:anim calcmode="lin" valueType="num">
                                      <p:cBhvr>
                                        <p:cTn id="59"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60"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61" dur="500"/>
                                        <p:tgtEl>
                                          <p:spTgt spid="26">
                                            <p:txEl>
                                              <p:pRg st="0" end="0"/>
                                            </p:txEl>
                                          </p:spTgt>
                                        </p:tgtEl>
                                      </p:cBhvr>
                                    </p:animEffect>
                                  </p:childTnLst>
                                </p:cTn>
                              </p:par>
                            </p:childTnLst>
                          </p:cTn>
                        </p:par>
                        <p:par>
                          <p:cTn id="62" fill="hold">
                            <p:stCondLst>
                              <p:cond delay="5000"/>
                            </p:stCondLst>
                            <p:childTnLst>
                              <p:par>
                                <p:cTn id="63" presetID="22" presetClass="entr" presetSubtype="4" fill="hold" grpId="0" nodeType="afterEffect">
                                  <p:stCondLst>
                                    <p:cond delay="0"/>
                                  </p:stCondLst>
                                  <p:childTnLst>
                                    <p:set>
                                      <p:cBhvr>
                                        <p:cTn id="64" dur="1" fill="hold">
                                          <p:stCondLst>
                                            <p:cond delay="0"/>
                                          </p:stCondLst>
                                        </p:cTn>
                                        <p:tgtEl>
                                          <p:spTgt spid="27">
                                            <p:txEl>
                                              <p:pRg st="0" end="0"/>
                                            </p:txEl>
                                          </p:spTgt>
                                        </p:tgtEl>
                                        <p:attrNameLst>
                                          <p:attrName>style.visibility</p:attrName>
                                        </p:attrNameLst>
                                      </p:cBhvr>
                                      <p:to>
                                        <p:strVal val="visible"/>
                                      </p:to>
                                    </p:set>
                                    <p:animEffect transition="in" filter="wipe(down)">
                                      <p:cBhvr>
                                        <p:cTn id="65" dur="500"/>
                                        <p:tgtEl>
                                          <p:spTgt spid="27">
                                            <p:txEl>
                                              <p:pRg st="0" end="0"/>
                                            </p:txEl>
                                          </p:spTgt>
                                        </p:tgtEl>
                                      </p:cBhvr>
                                    </p:animEffect>
                                  </p:childTnLst>
                                </p:cTn>
                              </p:par>
                            </p:childTnLst>
                          </p:cTn>
                        </p:par>
                        <p:par>
                          <p:cTn id="66" fill="hold">
                            <p:stCondLst>
                              <p:cond delay="5500"/>
                            </p:stCondLst>
                            <p:childTnLst>
                              <p:par>
                                <p:cTn id="67" presetID="22" presetClass="entr" presetSubtype="4" fill="hold" grpId="0" nodeType="afterEffect">
                                  <p:stCondLst>
                                    <p:cond delay="0"/>
                                  </p:stCondLst>
                                  <p:childTnLst>
                                    <p:set>
                                      <p:cBhvr>
                                        <p:cTn id="68" dur="1" fill="hold">
                                          <p:stCondLst>
                                            <p:cond delay="0"/>
                                          </p:stCondLst>
                                        </p:cTn>
                                        <p:tgtEl>
                                          <p:spTgt spid="27">
                                            <p:txEl>
                                              <p:pRg st="1" end="1"/>
                                            </p:txEl>
                                          </p:spTgt>
                                        </p:tgtEl>
                                        <p:attrNameLst>
                                          <p:attrName>style.visibility</p:attrName>
                                        </p:attrNameLst>
                                      </p:cBhvr>
                                      <p:to>
                                        <p:strVal val="visible"/>
                                      </p:to>
                                    </p:set>
                                    <p:animEffect transition="in" filter="wipe(down)">
                                      <p:cBhvr>
                                        <p:cTn id="69" dur="500"/>
                                        <p:tgtEl>
                                          <p:spTgt spid="27">
                                            <p:txEl>
                                              <p:pRg st="1" end="1"/>
                                            </p:txEl>
                                          </p:spTgt>
                                        </p:tgtEl>
                                      </p:cBhvr>
                                    </p:animEffect>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28">
                                            <p:txEl>
                                              <p:pRg st="0" end="0"/>
                                            </p:txEl>
                                          </p:spTgt>
                                        </p:tgtEl>
                                        <p:attrNameLst>
                                          <p:attrName>style.visibility</p:attrName>
                                        </p:attrNameLst>
                                      </p:cBhvr>
                                      <p:to>
                                        <p:strVal val="visible"/>
                                      </p:to>
                                    </p:set>
                                    <p:anim calcmode="lin" valueType="num">
                                      <p:cBhvr>
                                        <p:cTn id="7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75" dur="500"/>
                                        <p:tgtEl>
                                          <p:spTgt spid="28">
                                            <p:txEl>
                                              <p:pRg st="0" end="0"/>
                                            </p:txEl>
                                          </p:spTgt>
                                        </p:tgtEl>
                                      </p:cBhvr>
                                    </p:animEffect>
                                  </p:childTnLst>
                                </p:cTn>
                              </p:par>
                            </p:childTnLst>
                          </p:cTn>
                        </p:par>
                        <p:par>
                          <p:cTn id="76" fill="hold">
                            <p:stCondLst>
                              <p:cond delay="6500"/>
                            </p:stCondLst>
                            <p:childTnLst>
                              <p:par>
                                <p:cTn id="77" presetID="22" presetClass="entr" presetSubtype="4" fill="hold" grpId="0" nodeType="afterEffect">
                                  <p:stCondLst>
                                    <p:cond delay="0"/>
                                  </p:stCondLst>
                                  <p:childTnLst>
                                    <p:set>
                                      <p:cBhvr>
                                        <p:cTn id="78" dur="1" fill="hold">
                                          <p:stCondLst>
                                            <p:cond delay="0"/>
                                          </p:stCondLst>
                                        </p:cTn>
                                        <p:tgtEl>
                                          <p:spTgt spid="29">
                                            <p:txEl>
                                              <p:pRg st="0" end="0"/>
                                            </p:txEl>
                                          </p:spTgt>
                                        </p:tgtEl>
                                        <p:attrNameLst>
                                          <p:attrName>style.visibility</p:attrName>
                                        </p:attrNameLst>
                                      </p:cBhvr>
                                      <p:to>
                                        <p:strVal val="visible"/>
                                      </p:to>
                                    </p:set>
                                    <p:animEffect transition="in" filter="wipe(down)">
                                      <p:cBhvr>
                                        <p:cTn id="79" dur="500"/>
                                        <p:tgtEl>
                                          <p:spTgt spid="29">
                                            <p:txEl>
                                              <p:pRg st="0" end="0"/>
                                            </p:txEl>
                                          </p:spTgt>
                                        </p:tgtEl>
                                      </p:cBhvr>
                                    </p:animEffect>
                                  </p:childTnLst>
                                </p:cTn>
                              </p:par>
                            </p:childTnLst>
                          </p:cTn>
                        </p:par>
                        <p:par>
                          <p:cTn id="80" fill="hold">
                            <p:stCondLst>
                              <p:cond delay="7000"/>
                            </p:stCondLst>
                            <p:childTnLst>
                              <p:par>
                                <p:cTn id="81" presetID="22" presetClass="entr" presetSubtype="4" fill="hold" grpId="0" nodeType="afterEffect">
                                  <p:stCondLst>
                                    <p:cond delay="0"/>
                                  </p:stCondLst>
                                  <p:childTnLst>
                                    <p:set>
                                      <p:cBhvr>
                                        <p:cTn id="82" dur="1" fill="hold">
                                          <p:stCondLst>
                                            <p:cond delay="0"/>
                                          </p:stCondLst>
                                        </p:cTn>
                                        <p:tgtEl>
                                          <p:spTgt spid="29">
                                            <p:txEl>
                                              <p:pRg st="1" end="1"/>
                                            </p:txEl>
                                          </p:spTgt>
                                        </p:tgtEl>
                                        <p:attrNameLst>
                                          <p:attrName>style.visibility</p:attrName>
                                        </p:attrNameLst>
                                      </p:cBhvr>
                                      <p:to>
                                        <p:strVal val="visible"/>
                                      </p:to>
                                    </p:set>
                                    <p:animEffect transition="in" filter="wipe(down)">
                                      <p:cBhvr>
                                        <p:cTn id="83" dur="500"/>
                                        <p:tgtEl>
                                          <p:spTgt spid="29">
                                            <p:txEl>
                                              <p:pRg st="1" end="1"/>
                                            </p:txEl>
                                          </p:spTgt>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30">
                                            <p:txEl>
                                              <p:pRg st="0" end="0"/>
                                            </p:txEl>
                                          </p:spTgt>
                                        </p:tgtEl>
                                        <p:attrNameLst>
                                          <p:attrName>style.visibility</p:attrName>
                                        </p:attrNameLst>
                                      </p:cBhvr>
                                      <p:to>
                                        <p:strVal val="visible"/>
                                      </p:to>
                                    </p:set>
                                    <p:anim calcmode="lin" valueType="num">
                                      <p:cBhvr>
                                        <p:cTn id="87"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89" dur="500"/>
                                        <p:tgtEl>
                                          <p:spTgt spid="30">
                                            <p:txEl>
                                              <p:pRg st="0" end="0"/>
                                            </p:txEl>
                                          </p:spTgt>
                                        </p:tgtEl>
                                      </p:cBhvr>
                                    </p:animEffect>
                                  </p:childTnLst>
                                </p:cTn>
                              </p:par>
                            </p:childTnLst>
                          </p:cTn>
                        </p:par>
                        <p:par>
                          <p:cTn id="90" fill="hold">
                            <p:stCondLst>
                              <p:cond delay="8000"/>
                            </p:stCondLst>
                            <p:childTnLst>
                              <p:par>
                                <p:cTn id="91" presetID="22" presetClass="entr" presetSubtype="4" fill="hold" grpId="0" nodeType="afterEffect">
                                  <p:stCondLst>
                                    <p:cond delay="0"/>
                                  </p:stCondLst>
                                  <p:childTnLst>
                                    <p:set>
                                      <p:cBhvr>
                                        <p:cTn id="92" dur="1" fill="hold">
                                          <p:stCondLst>
                                            <p:cond delay="0"/>
                                          </p:stCondLst>
                                        </p:cTn>
                                        <p:tgtEl>
                                          <p:spTgt spid="31">
                                            <p:txEl>
                                              <p:pRg st="0" end="0"/>
                                            </p:txEl>
                                          </p:spTgt>
                                        </p:tgtEl>
                                        <p:attrNameLst>
                                          <p:attrName>style.visibility</p:attrName>
                                        </p:attrNameLst>
                                      </p:cBhvr>
                                      <p:to>
                                        <p:strVal val="visible"/>
                                      </p:to>
                                    </p:set>
                                    <p:animEffect transition="in" filter="wipe(down)">
                                      <p:cBhvr>
                                        <p:cTn id="93" dur="500"/>
                                        <p:tgtEl>
                                          <p:spTgt spid="31">
                                            <p:txEl>
                                              <p:pRg st="0" end="0"/>
                                            </p:txEl>
                                          </p:spTgt>
                                        </p:tgtEl>
                                      </p:cBhvr>
                                    </p:animEffect>
                                  </p:childTnLst>
                                </p:cTn>
                              </p:par>
                            </p:childTnLst>
                          </p:cTn>
                        </p:par>
                        <p:par>
                          <p:cTn id="94" fill="hold">
                            <p:stCondLst>
                              <p:cond delay="8500"/>
                            </p:stCondLst>
                            <p:childTnLst>
                              <p:par>
                                <p:cTn id="95" presetID="22" presetClass="entr" presetSubtype="4" fill="hold" grpId="0" nodeType="afterEffect">
                                  <p:stCondLst>
                                    <p:cond delay="0"/>
                                  </p:stCondLst>
                                  <p:childTnLst>
                                    <p:set>
                                      <p:cBhvr>
                                        <p:cTn id="96" dur="1" fill="hold">
                                          <p:stCondLst>
                                            <p:cond delay="0"/>
                                          </p:stCondLst>
                                        </p:cTn>
                                        <p:tgtEl>
                                          <p:spTgt spid="31">
                                            <p:txEl>
                                              <p:pRg st="1" end="1"/>
                                            </p:txEl>
                                          </p:spTgt>
                                        </p:tgtEl>
                                        <p:attrNameLst>
                                          <p:attrName>style.visibility</p:attrName>
                                        </p:attrNameLst>
                                      </p:cBhvr>
                                      <p:to>
                                        <p:strVal val="visible"/>
                                      </p:to>
                                    </p:set>
                                    <p:animEffect transition="in" filter="wipe(down)">
                                      <p:cBhvr>
                                        <p:cTn id="97" dur="500"/>
                                        <p:tgtEl>
                                          <p:spTgt spid="31">
                                            <p:txEl>
                                              <p:pRg st="1" end="1"/>
                                            </p:txEl>
                                          </p:spTgt>
                                        </p:tgtEl>
                                      </p:cBhvr>
                                    </p:animEffect>
                                  </p:childTnLst>
                                </p:cTn>
                              </p:par>
                            </p:childTnLst>
                          </p:cTn>
                        </p:par>
                        <p:par>
                          <p:cTn id="98" fill="hold">
                            <p:stCondLst>
                              <p:cond delay="9000"/>
                            </p:stCondLst>
                            <p:childTnLst>
                              <p:par>
                                <p:cTn id="99" presetID="42" presetClass="entr" presetSubtype="0"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250"/>
                                        <p:tgtEl>
                                          <p:spTgt spid="32"/>
                                        </p:tgtEl>
                                      </p:cBhvr>
                                    </p:animEffect>
                                    <p:anim calcmode="lin" valueType="num">
                                      <p:cBhvr>
                                        <p:cTn id="102" dur="250" fill="hold"/>
                                        <p:tgtEl>
                                          <p:spTgt spid="32"/>
                                        </p:tgtEl>
                                        <p:attrNameLst>
                                          <p:attrName>ppt_x</p:attrName>
                                        </p:attrNameLst>
                                      </p:cBhvr>
                                      <p:tavLst>
                                        <p:tav tm="0">
                                          <p:val>
                                            <p:strVal val="#ppt_x"/>
                                          </p:val>
                                        </p:tav>
                                        <p:tav tm="100000">
                                          <p:val>
                                            <p:strVal val="#ppt_x"/>
                                          </p:val>
                                        </p:tav>
                                      </p:tavLst>
                                    </p:anim>
                                    <p:anim calcmode="lin" valueType="num">
                                      <p:cBhvr>
                                        <p:cTn id="103"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 grpId="0" build="p"/>
      <p:bldP spid="25" grpId="0" build="p"/>
      <p:bldP spid="26" grpId="0" build="p"/>
      <p:bldP spid="27" grpId="0" build="p"/>
      <p:bldP spid="28" grpId="0" build="p"/>
      <p:bldP spid="29" grpId="0" build="p"/>
      <p:bldP spid="30" grpId="0" build="p"/>
      <p:bldP spid="31" grpId="0" build="p"/>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餐桌&#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61950" y="342900"/>
            <a:ext cx="11466512" cy="6173786"/>
          </a:xfrm>
          <a:prstGeom prst="rect">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rot="5400000">
            <a:off x="2988255" y="2484588"/>
            <a:ext cx="2802586" cy="941220"/>
          </a:xfrm>
          <a:prstGeom prst="roundRect">
            <a:avLst>
              <a:gd name="adj" fmla="val 0"/>
            </a:avLst>
          </a:prstGeom>
          <a:noFill/>
          <a:ln w="19050">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1E6F7A"/>
              </a:solidFill>
              <a:latin typeface="微软雅黑" panose="020B0503020204020204" pitchFamily="34" charset="-122"/>
              <a:ea typeface="微软雅黑" panose="020B0503020204020204" pitchFamily="34" charset="-122"/>
            </a:endParaRPr>
          </a:p>
        </p:txBody>
      </p:sp>
      <p:sp>
        <p:nvSpPr>
          <p:cNvPr id="14" name="TextBox 4"/>
          <p:cNvSpPr txBox="1"/>
          <p:nvPr/>
        </p:nvSpPr>
        <p:spPr>
          <a:xfrm>
            <a:off x="3958661" y="1943362"/>
            <a:ext cx="861774" cy="2015936"/>
          </a:xfrm>
          <a:prstGeom prst="rect">
            <a:avLst/>
          </a:prstGeom>
          <a:noFill/>
          <a:ln>
            <a:noFill/>
          </a:ln>
        </p:spPr>
        <p:txBody>
          <a:bodyPr vert="eaVert" wrap="none" rtlCol="0">
            <a:spAutoFit/>
          </a:bodyPr>
          <a:lstStyle/>
          <a:p>
            <a:pPr algn="ctr"/>
            <a:r>
              <a:rPr lang="zh-CN" altLang="en-US" sz="4400" b="1" spc="600" dirty="0">
                <a:solidFill>
                  <a:srgbClr val="FEEFD7"/>
                </a:solidFill>
                <a:latin typeface="微软雅黑" panose="020B0503020204020204" pitchFamily="34" charset="-122"/>
                <a:ea typeface="微软雅黑" panose="020B0503020204020204" pitchFamily="34" charset="-122"/>
              </a:rPr>
              <a:t>第三章</a:t>
            </a:r>
            <a:endParaRPr lang="en-US" altLang="zh-CN" sz="4400" b="1" spc="600" dirty="0">
              <a:solidFill>
                <a:srgbClr val="FEEFD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080459" y="2230742"/>
            <a:ext cx="3570209"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rgbClr val="FEEFD7"/>
                </a:solidFill>
                <a:latin typeface="微软雅黑" panose="020B0503020204020204" pitchFamily="34" charset="-122"/>
                <a:ea typeface="微软雅黑" panose="020B0503020204020204" pitchFamily="34" charset="-122"/>
              </a:rPr>
              <a:t>活动财务预算</a:t>
            </a:r>
            <a:endParaRPr lang="zh-CN" altLang="en-US" sz="4400" b="1" dirty="0">
              <a:solidFill>
                <a:srgbClr val="FEEFD7"/>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124000" y="3000183"/>
            <a:ext cx="3816045" cy="424732"/>
          </a:xfrm>
          <a:prstGeom prst="rect">
            <a:avLst/>
          </a:prstGeom>
          <a:noFill/>
        </p:spPr>
        <p:txBody>
          <a:bodyPr wrap="square" rtlCol="0">
            <a:spAutoFit/>
          </a:bodyPr>
          <a:lstStyle/>
          <a:p>
            <a:pPr>
              <a:lnSpc>
                <a:spcPct val="120000"/>
              </a:lnSpc>
            </a:pPr>
            <a:r>
              <a:rPr lang="en-US" altLang="zh-CN" sz="900" dirty="0">
                <a:solidFill>
                  <a:srgbClr val="FEEFD7"/>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endParaRPr lang="en-US" altLang="zh-CN" sz="900" dirty="0">
              <a:solidFill>
                <a:srgbClr val="FEEFD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2000"/>
                            </p:stCondLst>
                            <p:childTnLst>
                              <p:par>
                                <p:cTn id="15" presetID="2" presetClass="entr" presetSubtype="1" fill="hold" grpId="0" nodeType="afterEffect" nodePh="1">
                                  <p:stCondLst>
                                    <p:cond delay="0"/>
                                  </p:stCondLst>
                                  <p:endCondLst>
                                    <p:cond evt="begin" delay="0">
                                      <p:tn val="15"/>
                                    </p:cond>
                                  </p:end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14" presetClass="entr" presetSubtype="10" fill="hold" grpId="0" nodeType="afterEffect">
                                  <p:stCondLst>
                                    <p:cond delay="0"/>
                                  </p:stCondLst>
                                  <p:iterate type="lt">
                                    <p:tmPct val="3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250"/>
                                        <p:tgtEl>
                                          <p:spTgt spid="14"/>
                                        </p:tgtEl>
                                      </p:cBhvr>
                                    </p:animEffect>
                                  </p:childTnLst>
                                </p:cTn>
                              </p:par>
                            </p:childTnLst>
                          </p:cTn>
                        </p:par>
                        <p:par>
                          <p:cTn id="23" fill="hold">
                            <p:stCondLst>
                              <p:cond delay="1649"/>
                            </p:stCondLst>
                            <p:childTnLst>
                              <p:par>
                                <p:cTn id="24" presetID="53" presetClass="entr" presetSubtype="528"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fltVal val="0.5"/>
                                          </p:val>
                                        </p:tav>
                                        <p:tav tm="100000">
                                          <p:val>
                                            <p:strVal val="#ppt_x"/>
                                          </p:val>
                                        </p:tav>
                                      </p:tavLst>
                                    </p:anim>
                                    <p:anim calcmode="lin" valueType="num">
                                      <p:cBhvr>
                                        <p:cTn id="30" dur="500" fill="hold"/>
                                        <p:tgtEl>
                                          <p:spTgt spid="15"/>
                                        </p:tgtEl>
                                        <p:attrNameLst>
                                          <p:attrName>ppt_y</p:attrName>
                                        </p:attrNameLst>
                                      </p:cBhvr>
                                      <p:tavLst>
                                        <p:tav tm="0">
                                          <p:val>
                                            <p:fltVal val="0.5"/>
                                          </p:val>
                                        </p:tav>
                                        <p:tav tm="100000">
                                          <p:val>
                                            <p:strVal val="#ppt_y"/>
                                          </p:val>
                                        </p:tav>
                                      </p:tavLst>
                                    </p:anim>
                                  </p:childTnLst>
                                </p:cTn>
                              </p:par>
                            </p:childTnLst>
                          </p:cTn>
                        </p:par>
                        <p:par>
                          <p:cTn id="31" fill="hold">
                            <p:stCondLst>
                              <p:cond delay="2400"/>
                            </p:stCondLst>
                            <p:childTnLst>
                              <p:par>
                                <p:cTn id="32" presetID="14" presetClass="entr" presetSubtype="1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884546" y="1993937"/>
            <a:ext cx="10600438" cy="4240408"/>
            <a:chOff x="0" y="1504951"/>
            <a:chExt cx="7317360" cy="2700775"/>
          </a:xfrm>
          <a:noFill/>
        </p:grpSpPr>
        <p:sp>
          <p:nvSpPr>
            <p:cNvPr id="11" name="Rectangle 3"/>
            <p:cNvSpPr/>
            <p:nvPr/>
          </p:nvSpPr>
          <p:spPr>
            <a:xfrm>
              <a:off x="0" y="1504954"/>
              <a:ext cx="1831777" cy="1752601"/>
            </a:xfrm>
            <a:prstGeom prst="rect">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FEEFD7"/>
                </a:solidFill>
              </a:endParaRPr>
            </a:p>
          </p:txBody>
        </p:sp>
        <p:sp>
          <p:nvSpPr>
            <p:cNvPr id="12" name="Rectangle 4"/>
            <p:cNvSpPr/>
            <p:nvPr/>
          </p:nvSpPr>
          <p:spPr>
            <a:xfrm>
              <a:off x="1832803" y="1504953"/>
              <a:ext cx="1831777" cy="1752601"/>
            </a:xfrm>
            <a:prstGeom prst="rect">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FEEFD7"/>
                </a:solidFill>
              </a:endParaRPr>
            </a:p>
          </p:txBody>
        </p:sp>
        <p:sp>
          <p:nvSpPr>
            <p:cNvPr id="13" name="Rectangle 5"/>
            <p:cNvSpPr/>
            <p:nvPr/>
          </p:nvSpPr>
          <p:spPr>
            <a:xfrm>
              <a:off x="3664580" y="1504952"/>
              <a:ext cx="1831777" cy="1752601"/>
            </a:xfrm>
            <a:prstGeom prst="rect">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FEEFD7"/>
                </a:solidFill>
              </a:endParaRPr>
            </a:p>
          </p:txBody>
        </p:sp>
        <p:sp>
          <p:nvSpPr>
            <p:cNvPr id="15" name="Rectangle 6"/>
            <p:cNvSpPr/>
            <p:nvPr/>
          </p:nvSpPr>
          <p:spPr>
            <a:xfrm>
              <a:off x="5485583" y="1504951"/>
              <a:ext cx="1831777" cy="1752601"/>
            </a:xfrm>
            <a:prstGeom prst="rect">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FEEFD7"/>
                </a:solidFill>
              </a:endParaRPr>
            </a:p>
          </p:txBody>
        </p:sp>
        <p:sp>
          <p:nvSpPr>
            <p:cNvPr id="16" name="Text Box 10"/>
            <p:cNvSpPr txBox="1">
              <a:spLocks noChangeArrowheads="1"/>
            </p:cNvSpPr>
            <p:nvPr/>
          </p:nvSpPr>
          <p:spPr bwMode="auto">
            <a:xfrm>
              <a:off x="115788" y="3333753"/>
              <a:ext cx="1600200" cy="871973"/>
            </a:xfrm>
            <a:prstGeom prst="rect">
              <a:avLst/>
            </a:prstGeom>
            <a:grpFill/>
            <a:ln w="9525">
              <a:noFill/>
              <a:miter lim="800000"/>
            </a:ln>
          </p:spPr>
          <p:txBody>
            <a:bodyPr wrap="square" lIns="45720" tIns="22860" rIns="45720" bIns="22860">
              <a:spAutoFit/>
            </a:bodyPr>
            <a:lstStyle/>
            <a:p>
              <a:pPr defTabSz="1087755"/>
              <a:r>
                <a:rPr lang="zh-CN" altLang="en-US" sz="2000" b="1" dirty="0">
                  <a:solidFill>
                    <a:srgbClr val="FEEFD7"/>
                  </a:solidFill>
                  <a:latin typeface="Open Sans" panose="020B0606030504020204" pitchFamily="34" charset="0"/>
                  <a:ea typeface="Open Sans" panose="020B0606030504020204" pitchFamily="34" charset="0"/>
                  <a:cs typeface="Open Sans" panose="020B0606030504020204" pitchFamily="34" charset="0"/>
                </a:rPr>
                <a:t>加入你的标题</a:t>
              </a:r>
              <a:endParaRPr lang="en-US" sz="2000" b="1"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a:p>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7" name="Text Box 10"/>
            <p:cNvSpPr txBox="1">
              <a:spLocks noChangeArrowheads="1"/>
            </p:cNvSpPr>
            <p:nvPr/>
          </p:nvSpPr>
          <p:spPr bwMode="auto">
            <a:xfrm>
              <a:off x="1948591" y="3333753"/>
              <a:ext cx="1600200" cy="871973"/>
            </a:xfrm>
            <a:prstGeom prst="rect">
              <a:avLst/>
            </a:prstGeom>
            <a:grpFill/>
            <a:ln w="9525">
              <a:noFill/>
              <a:miter lim="800000"/>
            </a:ln>
          </p:spPr>
          <p:txBody>
            <a:bodyPr wrap="square" lIns="45720" tIns="22860" rIns="45720" bIns="22860">
              <a:spAutoFit/>
            </a:bodyPr>
            <a:lstStyle/>
            <a:p>
              <a:pPr lvl="0" defTabSz="1087755"/>
              <a:r>
                <a:rPr lang="zh-CN" altLang="en-US" sz="2000" b="1" dirty="0">
                  <a:solidFill>
                    <a:srgbClr val="FEEFD7"/>
                  </a:solidFill>
                  <a:latin typeface="Open Sans" panose="020B0606030504020204" pitchFamily="34" charset="0"/>
                  <a:ea typeface="Open Sans" panose="020B0606030504020204" pitchFamily="34" charset="0"/>
                  <a:cs typeface="Open Sans" panose="020B0606030504020204" pitchFamily="34" charset="0"/>
                </a:rPr>
                <a:t>加入你的标题</a:t>
              </a:r>
              <a:endParaRPr lang="en-US" altLang="zh-CN" sz="2000" b="1"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8" name="Text Box 10"/>
            <p:cNvSpPr txBox="1">
              <a:spLocks noChangeArrowheads="1"/>
            </p:cNvSpPr>
            <p:nvPr/>
          </p:nvSpPr>
          <p:spPr bwMode="auto">
            <a:xfrm>
              <a:off x="3775795" y="3333753"/>
              <a:ext cx="1600200" cy="871973"/>
            </a:xfrm>
            <a:prstGeom prst="rect">
              <a:avLst/>
            </a:prstGeom>
            <a:grpFill/>
            <a:ln w="9525">
              <a:noFill/>
              <a:miter lim="800000"/>
            </a:ln>
          </p:spPr>
          <p:txBody>
            <a:bodyPr wrap="square" lIns="45720" tIns="22860" rIns="45720" bIns="22860">
              <a:spAutoFit/>
            </a:bodyPr>
            <a:lstStyle/>
            <a:p>
              <a:pPr lvl="0" defTabSz="1087755"/>
              <a:r>
                <a:rPr lang="zh-CN" altLang="en-US" sz="2000" b="1" dirty="0">
                  <a:solidFill>
                    <a:srgbClr val="FEEFD7"/>
                  </a:solidFill>
                  <a:latin typeface="Open Sans" panose="020B0606030504020204" pitchFamily="34" charset="0"/>
                  <a:ea typeface="Open Sans" panose="020B0606030504020204" pitchFamily="34" charset="0"/>
                  <a:cs typeface="Open Sans" panose="020B0606030504020204" pitchFamily="34" charset="0"/>
                </a:rPr>
                <a:t>加入你的标题</a:t>
              </a:r>
              <a:endParaRPr lang="en-US" altLang="zh-CN" sz="2000" b="1"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9" name="Text Box 10"/>
            <p:cNvSpPr txBox="1">
              <a:spLocks noChangeArrowheads="1"/>
            </p:cNvSpPr>
            <p:nvPr/>
          </p:nvSpPr>
          <p:spPr bwMode="auto">
            <a:xfrm>
              <a:off x="5613171" y="3333753"/>
              <a:ext cx="1600200" cy="871973"/>
            </a:xfrm>
            <a:prstGeom prst="rect">
              <a:avLst/>
            </a:prstGeom>
            <a:grpFill/>
            <a:ln w="9525">
              <a:noFill/>
              <a:miter lim="800000"/>
            </a:ln>
          </p:spPr>
          <p:txBody>
            <a:bodyPr wrap="square" lIns="45720" tIns="22860" rIns="45720" bIns="22860">
              <a:spAutoFit/>
            </a:bodyPr>
            <a:lstStyle/>
            <a:p>
              <a:pPr lvl="0" defTabSz="1087755"/>
              <a:r>
                <a:rPr lang="zh-CN" altLang="en-US" sz="2000" b="1" dirty="0">
                  <a:solidFill>
                    <a:srgbClr val="FEEFD7"/>
                  </a:solidFill>
                  <a:latin typeface="Open Sans" panose="020B0606030504020204" pitchFamily="34" charset="0"/>
                  <a:ea typeface="Open Sans" panose="020B0606030504020204" pitchFamily="34" charset="0"/>
                  <a:cs typeface="Open Sans" panose="020B0606030504020204" pitchFamily="34" charset="0"/>
                </a:rPr>
                <a:t>加入你的标题</a:t>
              </a:r>
              <a:endParaRPr lang="en-US" altLang="zh-CN" sz="2000" b="1"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a:p>
              <a:pPr lvl="0"/>
              <a:endParaRPr lang="en-US" altLang="zh-CN" sz="11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20" name="Freeform 54"/>
            <p:cNvSpPr>
              <a:spLocks noEditPoints="1"/>
            </p:cNvSpPr>
            <p:nvPr/>
          </p:nvSpPr>
          <p:spPr bwMode="auto">
            <a:xfrm>
              <a:off x="4243446" y="1933759"/>
              <a:ext cx="674045" cy="894983"/>
            </a:xfrm>
            <a:custGeom>
              <a:avLst/>
              <a:gdLst>
                <a:gd name="T0" fmla="*/ 109 w 109"/>
                <a:gd name="T1" fmla="*/ 145 h 145"/>
                <a:gd name="T2" fmla="*/ 0 w 109"/>
                <a:gd name="T3" fmla="*/ 145 h 145"/>
                <a:gd name="T4" fmla="*/ 1 w 109"/>
                <a:gd name="T5" fmla="*/ 135 h 145"/>
                <a:gd name="T6" fmla="*/ 13 w 109"/>
                <a:gd name="T7" fmla="*/ 125 h 145"/>
                <a:gd name="T8" fmla="*/ 96 w 109"/>
                <a:gd name="T9" fmla="*/ 125 h 145"/>
                <a:gd name="T10" fmla="*/ 109 w 109"/>
                <a:gd name="T11" fmla="*/ 135 h 145"/>
                <a:gd name="T12" fmla="*/ 109 w 109"/>
                <a:gd name="T13" fmla="*/ 145 h 145"/>
                <a:gd name="T14" fmla="*/ 16 w 109"/>
                <a:gd name="T15" fmla="*/ 116 h 145"/>
                <a:gd name="T16" fmla="*/ 24 w 109"/>
                <a:gd name="T17" fmla="*/ 91 h 145"/>
                <a:gd name="T18" fmla="*/ 85 w 109"/>
                <a:gd name="T19" fmla="*/ 91 h 145"/>
                <a:gd name="T20" fmla="*/ 93 w 109"/>
                <a:gd name="T21" fmla="*/ 116 h 145"/>
                <a:gd name="T22" fmla="*/ 16 w 109"/>
                <a:gd name="T23" fmla="*/ 116 h 145"/>
                <a:gd name="T24" fmla="*/ 29 w 109"/>
                <a:gd name="T25" fmla="*/ 76 h 145"/>
                <a:gd name="T26" fmla="*/ 37 w 109"/>
                <a:gd name="T27" fmla="*/ 51 h 145"/>
                <a:gd name="T28" fmla="*/ 73 w 109"/>
                <a:gd name="T29" fmla="*/ 51 h 145"/>
                <a:gd name="T30" fmla="*/ 80 w 109"/>
                <a:gd name="T31" fmla="*/ 76 h 145"/>
                <a:gd name="T32" fmla="*/ 29 w 109"/>
                <a:gd name="T33" fmla="*/ 76 h 145"/>
                <a:gd name="T34" fmla="*/ 49 w 109"/>
                <a:gd name="T35" fmla="*/ 12 h 145"/>
                <a:gd name="T36" fmla="*/ 60 w 109"/>
                <a:gd name="T37" fmla="*/ 12 h 145"/>
                <a:gd name="T38" fmla="*/ 68 w 109"/>
                <a:gd name="T39" fmla="*/ 36 h 145"/>
                <a:gd name="T40" fmla="*/ 41 w 109"/>
                <a:gd name="T41" fmla="*/ 36 h 145"/>
                <a:gd name="T42" fmla="*/ 49 w 109"/>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45">
                  <a:moveTo>
                    <a:pt x="109" y="145"/>
                  </a:moveTo>
                  <a:cubicBezTo>
                    <a:pt x="0" y="145"/>
                    <a:pt x="0" y="145"/>
                    <a:pt x="0" y="145"/>
                  </a:cubicBezTo>
                  <a:cubicBezTo>
                    <a:pt x="1" y="135"/>
                    <a:pt x="1" y="135"/>
                    <a:pt x="1" y="135"/>
                  </a:cubicBezTo>
                  <a:cubicBezTo>
                    <a:pt x="13" y="125"/>
                    <a:pt x="13" y="125"/>
                    <a:pt x="13" y="125"/>
                  </a:cubicBezTo>
                  <a:cubicBezTo>
                    <a:pt x="96" y="125"/>
                    <a:pt x="96" y="125"/>
                    <a:pt x="96" y="125"/>
                  </a:cubicBezTo>
                  <a:cubicBezTo>
                    <a:pt x="109" y="135"/>
                    <a:pt x="109" y="135"/>
                    <a:pt x="109" y="135"/>
                  </a:cubicBezTo>
                  <a:lnTo>
                    <a:pt x="109" y="145"/>
                  </a:lnTo>
                  <a:close/>
                  <a:moveTo>
                    <a:pt x="16" y="116"/>
                  </a:moveTo>
                  <a:cubicBezTo>
                    <a:pt x="24" y="91"/>
                    <a:pt x="24" y="91"/>
                    <a:pt x="24" y="91"/>
                  </a:cubicBezTo>
                  <a:cubicBezTo>
                    <a:pt x="85" y="91"/>
                    <a:pt x="85" y="91"/>
                    <a:pt x="85" y="91"/>
                  </a:cubicBezTo>
                  <a:cubicBezTo>
                    <a:pt x="93" y="116"/>
                    <a:pt x="93" y="116"/>
                    <a:pt x="93" y="116"/>
                  </a:cubicBezTo>
                  <a:lnTo>
                    <a:pt x="16" y="116"/>
                  </a:lnTo>
                  <a:close/>
                  <a:moveTo>
                    <a:pt x="29" y="76"/>
                  </a:moveTo>
                  <a:cubicBezTo>
                    <a:pt x="37" y="51"/>
                    <a:pt x="37" y="51"/>
                    <a:pt x="37" y="51"/>
                  </a:cubicBezTo>
                  <a:cubicBezTo>
                    <a:pt x="73" y="51"/>
                    <a:pt x="73" y="51"/>
                    <a:pt x="73" y="51"/>
                  </a:cubicBezTo>
                  <a:cubicBezTo>
                    <a:pt x="80" y="76"/>
                    <a:pt x="80" y="76"/>
                    <a:pt x="80" y="76"/>
                  </a:cubicBezTo>
                  <a:lnTo>
                    <a:pt x="29"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grpSp>
          <p:nvGrpSpPr>
            <p:cNvPr id="21" name="Group 15"/>
            <p:cNvGrpSpPr/>
            <p:nvPr/>
          </p:nvGrpSpPr>
          <p:grpSpPr>
            <a:xfrm>
              <a:off x="5967063" y="2000340"/>
              <a:ext cx="892416" cy="761821"/>
              <a:chOff x="3440113" y="1050925"/>
              <a:chExt cx="390525" cy="333376"/>
            </a:xfrm>
            <a:grpFill/>
          </p:grpSpPr>
          <p:sp>
            <p:nvSpPr>
              <p:cNvPr id="31"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w="9525">
                <a:solidFill>
                  <a:srgbClr val="FEEFD7"/>
                </a:solidFill>
                <a:round/>
              </a:ln>
            </p:spPr>
            <p:txBody>
              <a:bodyPr vert="horz" wrap="square" lIns="91440" tIns="45720" rIns="91440" bIns="45720" numCol="1" anchor="t" anchorCtr="0" compatLnSpc="1"/>
              <a:lstStyle/>
              <a:p>
                <a:endParaRPr lang="en-US" sz="2000">
                  <a:solidFill>
                    <a:srgbClr val="FEEFD7"/>
                  </a:solidFill>
                </a:endParaRPr>
              </a:p>
            </p:txBody>
          </p:sp>
          <p:sp>
            <p:nvSpPr>
              <p:cNvPr id="32" name="Rectangle 9"/>
              <p:cNvSpPr>
                <a:spLocks noChangeArrowheads="1"/>
              </p:cNvSpPr>
              <p:nvPr/>
            </p:nvSpPr>
            <p:spPr bwMode="auto">
              <a:xfrm>
                <a:off x="3633788" y="1284288"/>
                <a:ext cx="1588" cy="1588"/>
              </a:xfrm>
              <a:prstGeom prst="rect">
                <a:avLst/>
              </a:prstGeom>
              <a:grpFill/>
              <a:ln w="9525">
                <a:solidFill>
                  <a:srgbClr val="FEEFD7"/>
                </a:solidFill>
                <a:miter lim="800000"/>
              </a:ln>
            </p:spPr>
            <p:txBody>
              <a:bodyPr vert="horz" wrap="square" lIns="91440" tIns="45720" rIns="91440" bIns="45720" numCol="1" anchor="t" anchorCtr="0" compatLnSpc="1"/>
              <a:lstStyle/>
              <a:p>
                <a:endParaRPr lang="en-US" sz="2000">
                  <a:solidFill>
                    <a:srgbClr val="FEEFD7"/>
                  </a:solidFill>
                </a:endParaRPr>
              </a:p>
            </p:txBody>
          </p:sp>
          <p:sp>
            <p:nvSpPr>
              <p:cNvPr id="33"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w="9525">
                <a:solidFill>
                  <a:srgbClr val="FEEFD7"/>
                </a:solidFill>
                <a:round/>
              </a:ln>
            </p:spPr>
            <p:txBody>
              <a:bodyPr vert="horz" wrap="square" lIns="91440" tIns="45720" rIns="91440" bIns="45720" numCol="1" anchor="t" anchorCtr="0" compatLnSpc="1"/>
              <a:lstStyle/>
              <a:p>
                <a:endParaRPr lang="en-US" sz="2000">
                  <a:solidFill>
                    <a:srgbClr val="FEEFD7"/>
                  </a:solidFill>
                </a:endParaRPr>
              </a:p>
            </p:txBody>
          </p:sp>
          <p:sp>
            <p:nvSpPr>
              <p:cNvPr id="34"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w="9525">
                <a:solidFill>
                  <a:srgbClr val="FEEFD7"/>
                </a:solidFill>
                <a:round/>
              </a:ln>
            </p:spPr>
            <p:txBody>
              <a:bodyPr vert="horz" wrap="square" lIns="91440" tIns="45720" rIns="91440" bIns="45720" numCol="1" anchor="t" anchorCtr="0" compatLnSpc="1"/>
              <a:lstStyle/>
              <a:p>
                <a:endParaRPr lang="en-US" sz="2000">
                  <a:solidFill>
                    <a:srgbClr val="FEEFD7"/>
                  </a:solidFill>
                </a:endParaRPr>
              </a:p>
            </p:txBody>
          </p:sp>
          <p:sp>
            <p:nvSpPr>
              <p:cNvPr id="35"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w="9525">
                <a:solidFill>
                  <a:srgbClr val="FEEFD7"/>
                </a:solidFill>
                <a:round/>
              </a:ln>
            </p:spPr>
            <p:txBody>
              <a:bodyPr vert="horz" wrap="square" lIns="91440" tIns="45720" rIns="91440" bIns="45720" numCol="1" anchor="t" anchorCtr="0" compatLnSpc="1"/>
              <a:lstStyle/>
              <a:p>
                <a:endParaRPr lang="en-US" sz="2000">
                  <a:solidFill>
                    <a:srgbClr val="FEEFD7"/>
                  </a:solidFill>
                </a:endParaRPr>
              </a:p>
            </p:txBody>
          </p:sp>
          <p:sp>
            <p:nvSpPr>
              <p:cNvPr id="36"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w="9525">
                <a:solidFill>
                  <a:srgbClr val="FEEFD7"/>
                </a:solidFill>
                <a:round/>
              </a:ln>
            </p:spPr>
            <p:txBody>
              <a:bodyPr vert="horz" wrap="square" lIns="91440" tIns="45720" rIns="91440" bIns="45720" numCol="1" anchor="t" anchorCtr="0" compatLnSpc="1"/>
              <a:lstStyle/>
              <a:p>
                <a:endParaRPr lang="en-US" sz="2000">
                  <a:solidFill>
                    <a:srgbClr val="FEEFD7"/>
                  </a:solidFill>
                </a:endParaRPr>
              </a:p>
            </p:txBody>
          </p:sp>
        </p:grpSp>
        <p:sp>
          <p:nvSpPr>
            <p:cNvPr id="22" name="Freeform 20"/>
            <p:cNvSpPr>
              <a:spLocks noEditPoints="1"/>
            </p:cNvSpPr>
            <p:nvPr/>
          </p:nvSpPr>
          <p:spPr bwMode="auto">
            <a:xfrm>
              <a:off x="2283197" y="2064930"/>
              <a:ext cx="930989" cy="63264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grpSp>
          <p:nvGrpSpPr>
            <p:cNvPr id="23" name="Group 26"/>
            <p:cNvGrpSpPr/>
            <p:nvPr/>
          </p:nvGrpSpPr>
          <p:grpSpPr>
            <a:xfrm>
              <a:off x="476907" y="2032821"/>
              <a:ext cx="877962" cy="696859"/>
              <a:chOff x="2732088" y="4337050"/>
              <a:chExt cx="354013" cy="280988"/>
            </a:xfrm>
            <a:grpFill/>
          </p:grpSpPr>
          <p:sp>
            <p:nvSpPr>
              <p:cNvPr id="24" name="Rectangle 60"/>
              <p:cNvSpPr>
                <a:spLocks noChangeArrowheads="1"/>
              </p:cNvSpPr>
              <p:nvPr/>
            </p:nvSpPr>
            <p:spPr bwMode="auto">
              <a:xfrm>
                <a:off x="2989263" y="4389438"/>
                <a:ext cx="84138" cy="14288"/>
              </a:xfrm>
              <a:prstGeom prst="rect">
                <a:avLst/>
              </a:prstGeom>
              <a:grpFill/>
              <a:ln w="9525">
                <a:solidFill>
                  <a:srgbClr val="FEEFD7"/>
                </a:solidFill>
                <a:miter lim="800000"/>
              </a:ln>
            </p:spPr>
            <p:txBody>
              <a:bodyPr vert="horz" wrap="square" lIns="91440" tIns="45720" rIns="91440" bIns="45720" numCol="1" anchor="t" anchorCtr="0" compatLnSpc="1"/>
              <a:lstStyle/>
              <a:p>
                <a:endParaRPr lang="en-US" sz="2000">
                  <a:solidFill>
                    <a:srgbClr val="FEEFD7"/>
                  </a:solidFill>
                </a:endParaRPr>
              </a:p>
            </p:txBody>
          </p:sp>
          <p:sp>
            <p:nvSpPr>
              <p:cNvPr id="25" name="Rectangle 61"/>
              <p:cNvSpPr>
                <a:spLocks noChangeArrowheads="1"/>
              </p:cNvSpPr>
              <p:nvPr/>
            </p:nvSpPr>
            <p:spPr bwMode="auto">
              <a:xfrm>
                <a:off x="2989263" y="4411663"/>
                <a:ext cx="84138" cy="12700"/>
              </a:xfrm>
              <a:prstGeom prst="rect">
                <a:avLst/>
              </a:prstGeom>
              <a:grpFill/>
              <a:ln w="9525">
                <a:solidFill>
                  <a:srgbClr val="FEEFD7"/>
                </a:solidFill>
                <a:miter lim="800000"/>
              </a:ln>
            </p:spPr>
            <p:txBody>
              <a:bodyPr vert="horz" wrap="square" lIns="91440" tIns="45720" rIns="91440" bIns="45720" numCol="1" anchor="t" anchorCtr="0" compatLnSpc="1"/>
              <a:lstStyle/>
              <a:p>
                <a:endParaRPr lang="en-US" sz="2000">
                  <a:solidFill>
                    <a:srgbClr val="FEEFD7"/>
                  </a:solidFill>
                </a:endParaRPr>
              </a:p>
            </p:txBody>
          </p:sp>
          <p:sp>
            <p:nvSpPr>
              <p:cNvPr id="26" name="Rectangle 62"/>
              <p:cNvSpPr>
                <a:spLocks noChangeArrowheads="1"/>
              </p:cNvSpPr>
              <p:nvPr/>
            </p:nvSpPr>
            <p:spPr bwMode="auto">
              <a:xfrm>
                <a:off x="2989263" y="4351338"/>
                <a:ext cx="84138" cy="28575"/>
              </a:xfrm>
              <a:prstGeom prst="rect">
                <a:avLst/>
              </a:prstGeom>
              <a:grpFill/>
              <a:ln w="9525">
                <a:solidFill>
                  <a:srgbClr val="FEEFD7"/>
                </a:solidFill>
                <a:miter lim="800000"/>
              </a:ln>
            </p:spPr>
            <p:txBody>
              <a:bodyPr vert="horz" wrap="square" lIns="91440" tIns="45720" rIns="91440" bIns="45720" numCol="1" anchor="t" anchorCtr="0" compatLnSpc="1"/>
              <a:lstStyle/>
              <a:p>
                <a:endParaRPr lang="en-US" sz="2000">
                  <a:solidFill>
                    <a:srgbClr val="FEEFD7"/>
                  </a:solidFill>
                </a:endParaRPr>
              </a:p>
            </p:txBody>
          </p:sp>
          <p:sp>
            <p:nvSpPr>
              <p:cNvPr id="27" name="Freeform 63"/>
              <p:cNvSpPr>
                <a:spLocks noEditPoints="1"/>
              </p:cNvSpPr>
              <p:nvPr/>
            </p:nvSpPr>
            <p:spPr bwMode="auto">
              <a:xfrm>
                <a:off x="2976563" y="4337050"/>
                <a:ext cx="109538" cy="276225"/>
              </a:xfrm>
              <a:custGeom>
                <a:avLst/>
                <a:gdLst>
                  <a:gd name="T0" fmla="*/ 0 w 69"/>
                  <a:gd name="T1" fmla="*/ 0 h 174"/>
                  <a:gd name="T2" fmla="*/ 0 w 69"/>
                  <a:gd name="T3" fmla="*/ 174 h 174"/>
                  <a:gd name="T4" fmla="*/ 69 w 69"/>
                  <a:gd name="T5" fmla="*/ 174 h 174"/>
                  <a:gd name="T6" fmla="*/ 69 w 69"/>
                  <a:gd name="T7" fmla="*/ 0 h 174"/>
                  <a:gd name="T8" fmla="*/ 0 w 69"/>
                  <a:gd name="T9" fmla="*/ 0 h 174"/>
                  <a:gd name="T10" fmla="*/ 64 w 69"/>
                  <a:gd name="T11" fmla="*/ 164 h 174"/>
                  <a:gd name="T12" fmla="*/ 5 w 69"/>
                  <a:gd name="T13" fmla="*/ 164 h 174"/>
                  <a:gd name="T14" fmla="*/ 5 w 69"/>
                  <a:gd name="T15" fmla="*/ 5 h 174"/>
                  <a:gd name="T16" fmla="*/ 64 w 69"/>
                  <a:gd name="T17" fmla="*/ 5 h 174"/>
                  <a:gd name="T18" fmla="*/ 64 w 69"/>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74">
                    <a:moveTo>
                      <a:pt x="0" y="0"/>
                    </a:moveTo>
                    <a:lnTo>
                      <a:pt x="0" y="174"/>
                    </a:lnTo>
                    <a:lnTo>
                      <a:pt x="69" y="174"/>
                    </a:lnTo>
                    <a:lnTo>
                      <a:pt x="69" y="0"/>
                    </a:lnTo>
                    <a:lnTo>
                      <a:pt x="0" y="0"/>
                    </a:lnTo>
                    <a:close/>
                    <a:moveTo>
                      <a:pt x="64" y="164"/>
                    </a:moveTo>
                    <a:lnTo>
                      <a:pt x="5" y="164"/>
                    </a:lnTo>
                    <a:lnTo>
                      <a:pt x="5" y="5"/>
                    </a:lnTo>
                    <a:lnTo>
                      <a:pt x="64" y="5"/>
                    </a:lnTo>
                    <a:lnTo>
                      <a:pt x="64" y="164"/>
                    </a:lnTo>
                    <a:close/>
                  </a:path>
                </a:pathLst>
              </a:custGeom>
              <a:grpFill/>
              <a:ln w="9525">
                <a:solidFill>
                  <a:srgbClr val="FEEFD7"/>
                </a:solidFill>
                <a:round/>
              </a:ln>
            </p:spPr>
            <p:txBody>
              <a:bodyPr vert="horz" wrap="square" lIns="91440" tIns="45720" rIns="91440" bIns="45720" numCol="1" anchor="t" anchorCtr="0" compatLnSpc="1"/>
              <a:lstStyle/>
              <a:p>
                <a:endParaRPr lang="en-US" sz="2000">
                  <a:solidFill>
                    <a:srgbClr val="FEEFD7"/>
                  </a:solidFill>
                </a:endParaRPr>
              </a:p>
            </p:txBody>
          </p:sp>
          <p:sp>
            <p:nvSpPr>
              <p:cNvPr id="28" name="Rectangle 64"/>
              <p:cNvSpPr>
                <a:spLocks noChangeArrowheads="1"/>
              </p:cNvSpPr>
              <p:nvPr/>
            </p:nvSpPr>
            <p:spPr bwMode="auto">
              <a:xfrm>
                <a:off x="2989263" y="4432300"/>
                <a:ext cx="84138" cy="12700"/>
              </a:xfrm>
              <a:prstGeom prst="rect">
                <a:avLst/>
              </a:prstGeom>
              <a:grpFill/>
              <a:ln w="9525">
                <a:solidFill>
                  <a:srgbClr val="FEEFD7"/>
                </a:solidFill>
                <a:miter lim="800000"/>
              </a:ln>
            </p:spPr>
            <p:txBody>
              <a:bodyPr vert="horz" wrap="square" lIns="91440" tIns="45720" rIns="91440" bIns="45720" numCol="1" anchor="t" anchorCtr="0" compatLnSpc="1"/>
              <a:lstStyle/>
              <a:p>
                <a:endParaRPr lang="en-US" sz="2000">
                  <a:solidFill>
                    <a:srgbClr val="FEEFD7"/>
                  </a:solidFill>
                </a:endParaRPr>
              </a:p>
            </p:txBody>
          </p:sp>
          <p:sp>
            <p:nvSpPr>
              <p:cNvPr id="29" name="Freeform 65"/>
              <p:cNvSpPr>
                <a:spLocks noEditPoints="1"/>
              </p:cNvSpPr>
              <p:nvPr/>
            </p:nvSpPr>
            <p:spPr bwMode="auto">
              <a:xfrm>
                <a:off x="3005138" y="4502150"/>
                <a:ext cx="55563" cy="55563"/>
              </a:xfrm>
              <a:custGeom>
                <a:avLst/>
                <a:gdLst>
                  <a:gd name="T0" fmla="*/ 10 w 21"/>
                  <a:gd name="T1" fmla="*/ 0 h 21"/>
                  <a:gd name="T2" fmla="*/ 0 w 21"/>
                  <a:gd name="T3" fmla="*/ 10 h 21"/>
                  <a:gd name="T4" fmla="*/ 10 w 21"/>
                  <a:gd name="T5" fmla="*/ 21 h 21"/>
                  <a:gd name="T6" fmla="*/ 21 w 21"/>
                  <a:gd name="T7" fmla="*/ 10 h 21"/>
                  <a:gd name="T8" fmla="*/ 10 w 21"/>
                  <a:gd name="T9" fmla="*/ 0 h 21"/>
                  <a:gd name="T10" fmla="*/ 10 w 21"/>
                  <a:gd name="T11" fmla="*/ 17 h 21"/>
                  <a:gd name="T12" fmla="*/ 4 w 21"/>
                  <a:gd name="T13" fmla="*/ 10 h 21"/>
                  <a:gd name="T14" fmla="*/ 10 w 21"/>
                  <a:gd name="T15" fmla="*/ 4 h 21"/>
                  <a:gd name="T16" fmla="*/ 17 w 21"/>
                  <a:gd name="T17" fmla="*/ 10 h 21"/>
                  <a:gd name="T18" fmla="*/ 10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0"/>
                    </a:moveTo>
                    <a:cubicBezTo>
                      <a:pt x="5" y="0"/>
                      <a:pt x="0" y="4"/>
                      <a:pt x="0" y="10"/>
                    </a:cubicBezTo>
                    <a:cubicBezTo>
                      <a:pt x="0" y="16"/>
                      <a:pt x="5" y="21"/>
                      <a:pt x="10" y="21"/>
                    </a:cubicBezTo>
                    <a:cubicBezTo>
                      <a:pt x="16" y="21"/>
                      <a:pt x="21" y="16"/>
                      <a:pt x="21" y="10"/>
                    </a:cubicBezTo>
                    <a:cubicBezTo>
                      <a:pt x="21" y="4"/>
                      <a:pt x="16" y="0"/>
                      <a:pt x="10" y="0"/>
                    </a:cubicBezTo>
                    <a:close/>
                    <a:moveTo>
                      <a:pt x="10" y="17"/>
                    </a:moveTo>
                    <a:cubicBezTo>
                      <a:pt x="7" y="17"/>
                      <a:pt x="4" y="14"/>
                      <a:pt x="4" y="10"/>
                    </a:cubicBezTo>
                    <a:cubicBezTo>
                      <a:pt x="4" y="7"/>
                      <a:pt x="7" y="4"/>
                      <a:pt x="10" y="4"/>
                    </a:cubicBezTo>
                    <a:cubicBezTo>
                      <a:pt x="14" y="4"/>
                      <a:pt x="17" y="7"/>
                      <a:pt x="17" y="10"/>
                    </a:cubicBezTo>
                    <a:cubicBezTo>
                      <a:pt x="17" y="14"/>
                      <a:pt x="14" y="17"/>
                      <a:pt x="10" y="17"/>
                    </a:cubicBezTo>
                    <a:close/>
                  </a:path>
                </a:pathLst>
              </a:custGeom>
              <a:grpFill/>
              <a:ln w="9525">
                <a:solidFill>
                  <a:srgbClr val="FEEFD7"/>
                </a:solidFill>
                <a:round/>
              </a:ln>
            </p:spPr>
            <p:txBody>
              <a:bodyPr vert="horz" wrap="square" lIns="91440" tIns="45720" rIns="91440" bIns="45720" numCol="1" anchor="t" anchorCtr="0" compatLnSpc="1"/>
              <a:lstStyle/>
              <a:p>
                <a:endParaRPr lang="en-US" sz="2000">
                  <a:solidFill>
                    <a:srgbClr val="FEEFD7"/>
                  </a:solidFill>
                </a:endParaRPr>
              </a:p>
            </p:txBody>
          </p:sp>
          <p:sp>
            <p:nvSpPr>
              <p:cNvPr id="30" name="Freeform 66"/>
              <p:cNvSpPr>
                <a:spLocks noEditPoints="1"/>
              </p:cNvSpPr>
              <p:nvPr/>
            </p:nvSpPr>
            <p:spPr bwMode="auto">
              <a:xfrm>
                <a:off x="2732088" y="4397375"/>
                <a:ext cx="231775" cy="220663"/>
              </a:xfrm>
              <a:custGeom>
                <a:avLst/>
                <a:gdLst>
                  <a:gd name="T0" fmla="*/ 10 w 146"/>
                  <a:gd name="T1" fmla="*/ 0 h 139"/>
                  <a:gd name="T2" fmla="*/ 0 w 146"/>
                  <a:gd name="T3" fmla="*/ 0 h 139"/>
                  <a:gd name="T4" fmla="*/ 0 w 146"/>
                  <a:gd name="T5" fmla="*/ 10 h 139"/>
                  <a:gd name="T6" fmla="*/ 0 w 146"/>
                  <a:gd name="T7" fmla="*/ 99 h 139"/>
                  <a:gd name="T8" fmla="*/ 0 w 146"/>
                  <a:gd name="T9" fmla="*/ 109 h 139"/>
                  <a:gd name="T10" fmla="*/ 58 w 146"/>
                  <a:gd name="T11" fmla="*/ 109 h 139"/>
                  <a:gd name="T12" fmla="*/ 58 w 146"/>
                  <a:gd name="T13" fmla="*/ 134 h 139"/>
                  <a:gd name="T14" fmla="*/ 45 w 146"/>
                  <a:gd name="T15" fmla="*/ 134 h 139"/>
                  <a:gd name="T16" fmla="*/ 45 w 146"/>
                  <a:gd name="T17" fmla="*/ 139 h 139"/>
                  <a:gd name="T18" fmla="*/ 58 w 146"/>
                  <a:gd name="T19" fmla="*/ 139 h 139"/>
                  <a:gd name="T20" fmla="*/ 88 w 146"/>
                  <a:gd name="T21" fmla="*/ 139 h 139"/>
                  <a:gd name="T22" fmla="*/ 103 w 146"/>
                  <a:gd name="T23" fmla="*/ 139 h 139"/>
                  <a:gd name="T24" fmla="*/ 103 w 146"/>
                  <a:gd name="T25" fmla="*/ 134 h 139"/>
                  <a:gd name="T26" fmla="*/ 88 w 146"/>
                  <a:gd name="T27" fmla="*/ 134 h 139"/>
                  <a:gd name="T28" fmla="*/ 88 w 146"/>
                  <a:gd name="T29" fmla="*/ 109 h 139"/>
                  <a:gd name="T30" fmla="*/ 146 w 146"/>
                  <a:gd name="T31" fmla="*/ 109 h 139"/>
                  <a:gd name="T32" fmla="*/ 146 w 146"/>
                  <a:gd name="T33" fmla="*/ 99 h 139"/>
                  <a:gd name="T34" fmla="*/ 146 w 146"/>
                  <a:gd name="T35" fmla="*/ 10 h 139"/>
                  <a:gd name="T36" fmla="*/ 146 w 146"/>
                  <a:gd name="T37" fmla="*/ 0 h 139"/>
                  <a:gd name="T38" fmla="*/ 137 w 146"/>
                  <a:gd name="T39" fmla="*/ 0 h 139"/>
                  <a:gd name="T40" fmla="*/ 10 w 146"/>
                  <a:gd name="T41" fmla="*/ 0 h 139"/>
                  <a:gd name="T42" fmla="*/ 139 w 146"/>
                  <a:gd name="T43" fmla="*/ 101 h 139"/>
                  <a:gd name="T44" fmla="*/ 10 w 146"/>
                  <a:gd name="T45" fmla="*/ 101 h 139"/>
                  <a:gd name="T46" fmla="*/ 10 w 146"/>
                  <a:gd name="T47" fmla="*/ 10 h 139"/>
                  <a:gd name="T48" fmla="*/ 139 w 146"/>
                  <a:gd name="T49" fmla="*/ 10 h 139"/>
                  <a:gd name="T50" fmla="*/ 139 w 146"/>
                  <a:gd name="T51" fmla="*/ 10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39">
                    <a:moveTo>
                      <a:pt x="10" y="0"/>
                    </a:moveTo>
                    <a:lnTo>
                      <a:pt x="0" y="0"/>
                    </a:lnTo>
                    <a:lnTo>
                      <a:pt x="0" y="10"/>
                    </a:lnTo>
                    <a:lnTo>
                      <a:pt x="0" y="99"/>
                    </a:lnTo>
                    <a:lnTo>
                      <a:pt x="0" y="109"/>
                    </a:lnTo>
                    <a:lnTo>
                      <a:pt x="58" y="109"/>
                    </a:lnTo>
                    <a:lnTo>
                      <a:pt x="58" y="134"/>
                    </a:lnTo>
                    <a:lnTo>
                      <a:pt x="45" y="134"/>
                    </a:lnTo>
                    <a:lnTo>
                      <a:pt x="45" y="139"/>
                    </a:lnTo>
                    <a:lnTo>
                      <a:pt x="58" y="139"/>
                    </a:lnTo>
                    <a:lnTo>
                      <a:pt x="88" y="139"/>
                    </a:lnTo>
                    <a:lnTo>
                      <a:pt x="103" y="139"/>
                    </a:lnTo>
                    <a:lnTo>
                      <a:pt x="103" y="134"/>
                    </a:lnTo>
                    <a:lnTo>
                      <a:pt x="88" y="134"/>
                    </a:lnTo>
                    <a:lnTo>
                      <a:pt x="88" y="109"/>
                    </a:lnTo>
                    <a:lnTo>
                      <a:pt x="146" y="109"/>
                    </a:lnTo>
                    <a:lnTo>
                      <a:pt x="146" y="99"/>
                    </a:lnTo>
                    <a:lnTo>
                      <a:pt x="146" y="10"/>
                    </a:lnTo>
                    <a:lnTo>
                      <a:pt x="146" y="0"/>
                    </a:lnTo>
                    <a:lnTo>
                      <a:pt x="137" y="0"/>
                    </a:lnTo>
                    <a:lnTo>
                      <a:pt x="10" y="0"/>
                    </a:lnTo>
                    <a:close/>
                    <a:moveTo>
                      <a:pt x="139" y="101"/>
                    </a:moveTo>
                    <a:lnTo>
                      <a:pt x="10" y="101"/>
                    </a:lnTo>
                    <a:lnTo>
                      <a:pt x="10" y="10"/>
                    </a:lnTo>
                    <a:lnTo>
                      <a:pt x="139" y="10"/>
                    </a:lnTo>
                    <a:lnTo>
                      <a:pt x="139" y="101"/>
                    </a:lnTo>
                    <a:close/>
                  </a:path>
                </a:pathLst>
              </a:custGeom>
              <a:grpFill/>
              <a:ln w="9525">
                <a:solidFill>
                  <a:srgbClr val="FEEFD7"/>
                </a:solidFill>
                <a:round/>
              </a:ln>
            </p:spPr>
            <p:txBody>
              <a:bodyPr vert="horz" wrap="square" lIns="91440" tIns="45720" rIns="91440" bIns="45720" numCol="1" anchor="t" anchorCtr="0" compatLnSpc="1"/>
              <a:lstStyle/>
              <a:p>
                <a:endParaRPr lang="en-US" sz="2000">
                  <a:solidFill>
                    <a:srgbClr val="FEEFD7"/>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圆角矩形 3"/>
          <p:cNvSpPr>
            <a:spLocks noChangeArrowheads="1"/>
          </p:cNvSpPr>
          <p:nvPr/>
        </p:nvSpPr>
        <p:spPr bwMode="auto">
          <a:xfrm>
            <a:off x="6276482" y="2518539"/>
            <a:ext cx="4591050" cy="1474788"/>
          </a:xfrm>
          <a:prstGeom prst="roundRect">
            <a:avLst>
              <a:gd name="adj" fmla="val 9083"/>
            </a:avLst>
          </a:prstGeom>
          <a:noFill/>
          <a:ln w="12700">
            <a:solidFill>
              <a:srgbClr val="FEEFD7"/>
            </a:solidFill>
            <a:rou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EEFD7"/>
              </a:solidFill>
            </a:endParaRPr>
          </a:p>
        </p:txBody>
      </p:sp>
      <p:sp>
        <p:nvSpPr>
          <p:cNvPr id="11" name="矩形 4"/>
          <p:cNvSpPr>
            <a:spLocks noChangeArrowheads="1"/>
          </p:cNvSpPr>
          <p:nvPr/>
        </p:nvSpPr>
        <p:spPr bwMode="auto">
          <a:xfrm>
            <a:off x="6609857" y="2845564"/>
            <a:ext cx="3924300" cy="960438"/>
          </a:xfrm>
          <a:prstGeom prst="rect">
            <a:avLst/>
          </a:prstGeom>
          <a:noFill/>
          <a:ln>
            <a:noFill/>
          </a:ln>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圆角矩形 5"/>
          <p:cNvSpPr>
            <a:spLocks noChangeArrowheads="1"/>
          </p:cNvSpPr>
          <p:nvPr/>
        </p:nvSpPr>
        <p:spPr bwMode="auto">
          <a:xfrm>
            <a:off x="6276482" y="4652139"/>
            <a:ext cx="4591050" cy="1474788"/>
          </a:xfrm>
          <a:prstGeom prst="roundRect">
            <a:avLst>
              <a:gd name="adj" fmla="val 9083"/>
            </a:avLst>
          </a:prstGeom>
          <a:noFill/>
          <a:ln w="12700">
            <a:solidFill>
              <a:srgbClr val="FEEFD7"/>
            </a:solidFill>
            <a:rou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EEFD7"/>
              </a:solidFill>
            </a:endParaRPr>
          </a:p>
        </p:txBody>
      </p:sp>
      <p:sp>
        <p:nvSpPr>
          <p:cNvPr id="13" name="矩形 12"/>
          <p:cNvSpPr>
            <a:spLocks noChangeArrowheads="1"/>
          </p:cNvSpPr>
          <p:nvPr/>
        </p:nvSpPr>
        <p:spPr bwMode="auto">
          <a:xfrm>
            <a:off x="6609857" y="4979164"/>
            <a:ext cx="3924300" cy="978729"/>
          </a:xfrm>
          <a:prstGeom prst="rect">
            <a:avLst/>
          </a:prstGeom>
          <a:noFill/>
          <a:ln>
            <a:noFill/>
          </a:ln>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圆角矩形 7"/>
          <p:cNvSpPr>
            <a:spLocks noChangeArrowheads="1"/>
          </p:cNvSpPr>
          <p:nvPr/>
        </p:nvSpPr>
        <p:spPr bwMode="auto">
          <a:xfrm>
            <a:off x="6932120" y="1978789"/>
            <a:ext cx="3279775" cy="461963"/>
          </a:xfrm>
          <a:prstGeom prst="roundRect">
            <a:avLst>
              <a:gd name="adj" fmla="val 16667"/>
            </a:avLst>
          </a:prstGeom>
          <a:noFill/>
          <a:ln>
            <a:solidFill>
              <a:srgbClr val="FEEFD7"/>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EEFD7"/>
              </a:solidFill>
            </a:endParaRPr>
          </a:p>
        </p:txBody>
      </p:sp>
      <p:sp>
        <p:nvSpPr>
          <p:cNvPr id="16" name="文本框 15"/>
          <p:cNvSpPr txBox="1">
            <a:spLocks noChangeArrowheads="1"/>
          </p:cNvSpPr>
          <p:nvPr/>
        </p:nvSpPr>
        <p:spPr bwMode="auto">
          <a:xfrm>
            <a:off x="7163895" y="2028002"/>
            <a:ext cx="2797175" cy="339725"/>
          </a:xfrm>
          <a:prstGeom prst="rect">
            <a:avLst/>
          </a:prstGeom>
          <a:noFill/>
          <a:ln>
            <a:noFill/>
          </a:ln>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rgbClr val="FEEFD7"/>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dirty="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9"/>
          <p:cNvSpPr>
            <a:spLocks noChangeArrowheads="1"/>
          </p:cNvSpPr>
          <p:nvPr/>
        </p:nvSpPr>
        <p:spPr bwMode="auto">
          <a:xfrm>
            <a:off x="6932120" y="4102864"/>
            <a:ext cx="3279775" cy="461963"/>
          </a:xfrm>
          <a:prstGeom prst="roundRect">
            <a:avLst>
              <a:gd name="adj" fmla="val 16667"/>
            </a:avLst>
          </a:prstGeom>
          <a:noFill/>
          <a:ln>
            <a:solidFill>
              <a:srgbClr val="FEEFD7"/>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EEFD7"/>
              </a:solidFill>
            </a:endParaRPr>
          </a:p>
        </p:txBody>
      </p:sp>
      <p:sp>
        <p:nvSpPr>
          <p:cNvPr id="18" name="文本框 17"/>
          <p:cNvSpPr txBox="1">
            <a:spLocks noChangeArrowheads="1"/>
          </p:cNvSpPr>
          <p:nvPr/>
        </p:nvSpPr>
        <p:spPr bwMode="auto">
          <a:xfrm>
            <a:off x="7144845" y="4155252"/>
            <a:ext cx="2797175" cy="338137"/>
          </a:xfrm>
          <a:prstGeom prst="rect">
            <a:avLst/>
          </a:prstGeom>
          <a:noFill/>
          <a:ln>
            <a:noFill/>
          </a:ln>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EFD7"/>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1410104" y="2451864"/>
            <a:ext cx="4062184" cy="3329336"/>
            <a:chOff x="695625" y="2205038"/>
            <a:chExt cx="5373220" cy="4403853"/>
          </a:xfrm>
          <a:noFill/>
        </p:grpSpPr>
        <p:sp>
          <p:nvSpPr>
            <p:cNvPr id="20" name="Freeform 5"/>
            <p:cNvSpPr/>
            <p:nvPr/>
          </p:nvSpPr>
          <p:spPr bwMode="auto">
            <a:xfrm>
              <a:off x="695625" y="2205038"/>
              <a:ext cx="5373220" cy="2851155"/>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grpFill/>
            <a:ln>
              <a:solidFill>
                <a:srgbClr val="FEEFD7"/>
              </a:solidFill>
            </a:ln>
          </p:spPr>
          <p:txBody>
            <a:bodyPr vert="horz" wrap="square" lIns="91440" tIns="45720" rIns="91440" bIns="45720" numCol="1" anchor="t" anchorCtr="0" compatLnSpc="1"/>
            <a:lstStyle/>
            <a:p>
              <a:endParaRPr lang="zh-CN" altLang="en-US" sz="4800" dirty="0">
                <a:solidFill>
                  <a:srgbClr val="FEEFD7"/>
                </a:solidFill>
              </a:endParaRPr>
            </a:p>
          </p:txBody>
        </p:sp>
        <p:sp>
          <p:nvSpPr>
            <p:cNvPr id="21" name="Freeform 6"/>
            <p:cNvSpPr>
              <a:spLocks noEditPoints="1"/>
            </p:cNvSpPr>
            <p:nvPr/>
          </p:nvSpPr>
          <p:spPr bwMode="auto">
            <a:xfrm>
              <a:off x="4409218" y="3107194"/>
              <a:ext cx="431220" cy="1273800"/>
            </a:xfrm>
            <a:custGeom>
              <a:avLst/>
              <a:gdLst>
                <a:gd name="T0" fmla="*/ 21 w 21"/>
                <a:gd name="T1" fmla="*/ 40 h 62"/>
                <a:gd name="T2" fmla="*/ 17 w 21"/>
                <a:gd name="T3" fmla="*/ 40 h 62"/>
                <a:gd name="T4" fmla="*/ 17 w 21"/>
                <a:gd name="T5" fmla="*/ 62 h 62"/>
                <a:gd name="T6" fmla="*/ 12 w 21"/>
                <a:gd name="T7" fmla="*/ 62 h 62"/>
                <a:gd name="T8" fmla="*/ 12 w 21"/>
                <a:gd name="T9" fmla="*/ 40 h 62"/>
                <a:gd name="T10" fmla="*/ 9 w 21"/>
                <a:gd name="T11" fmla="*/ 40 h 62"/>
                <a:gd name="T12" fmla="*/ 9 w 21"/>
                <a:gd name="T13" fmla="*/ 62 h 62"/>
                <a:gd name="T14" fmla="*/ 4 w 21"/>
                <a:gd name="T15" fmla="*/ 62 h 62"/>
                <a:gd name="T16" fmla="*/ 4 w 21"/>
                <a:gd name="T17" fmla="*/ 40 h 62"/>
                <a:gd name="T18" fmla="*/ 0 w 21"/>
                <a:gd name="T19" fmla="*/ 40 h 62"/>
                <a:gd name="T20" fmla="*/ 0 w 21"/>
                <a:gd name="T21" fmla="*/ 19 h 62"/>
                <a:gd name="T22" fmla="*/ 2 w 21"/>
                <a:gd name="T23" fmla="*/ 15 h 62"/>
                <a:gd name="T24" fmla="*/ 6 w 21"/>
                <a:gd name="T25" fmla="*/ 12 h 62"/>
                <a:gd name="T26" fmla="*/ 11 w 21"/>
                <a:gd name="T27" fmla="*/ 11 h 62"/>
                <a:gd name="T28" fmla="*/ 16 w 21"/>
                <a:gd name="T29" fmla="*/ 12 h 62"/>
                <a:gd name="T30" fmla="*/ 21 w 21"/>
                <a:gd name="T31" fmla="*/ 17 h 62"/>
                <a:gd name="T32" fmla="*/ 21 w 21"/>
                <a:gd name="T33" fmla="*/ 19 h 62"/>
                <a:gd name="T34" fmla="*/ 21 w 21"/>
                <a:gd name="T35" fmla="*/ 40 h 62"/>
                <a:gd name="T36" fmla="*/ 15 w 21"/>
                <a:gd name="T37" fmla="*/ 5 h 62"/>
                <a:gd name="T38" fmla="*/ 14 w 21"/>
                <a:gd name="T39" fmla="*/ 8 h 62"/>
                <a:gd name="T40" fmla="*/ 11 w 21"/>
                <a:gd name="T41" fmla="*/ 9 h 62"/>
                <a:gd name="T42" fmla="*/ 7 w 21"/>
                <a:gd name="T43" fmla="*/ 8 h 62"/>
                <a:gd name="T44" fmla="*/ 6 w 21"/>
                <a:gd name="T45" fmla="*/ 5 h 62"/>
                <a:gd name="T46" fmla="*/ 7 w 21"/>
                <a:gd name="T47" fmla="*/ 1 h 62"/>
                <a:gd name="T48" fmla="*/ 11 w 21"/>
                <a:gd name="T49" fmla="*/ 0 h 62"/>
                <a:gd name="T50" fmla="*/ 14 w 21"/>
                <a:gd name="T51" fmla="*/ 1 h 62"/>
                <a:gd name="T52" fmla="*/ 15 w 21"/>
                <a:gd name="T53"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grpFill/>
            <a:ln>
              <a:solidFill>
                <a:srgbClr val="FEEFD7"/>
              </a:solidFill>
            </a:ln>
          </p:spPr>
          <p:txBody>
            <a:bodyPr/>
            <a:lstStyle/>
            <a:p>
              <a:endParaRPr lang="zh-CN" altLang="en-US" sz="4400">
                <a:solidFill>
                  <a:srgbClr val="FEEFD7"/>
                </a:solidFill>
              </a:endParaRPr>
            </a:p>
          </p:txBody>
        </p:sp>
        <p:sp>
          <p:nvSpPr>
            <p:cNvPr id="22" name="Freeform 7"/>
            <p:cNvSpPr>
              <a:spLocks noEditPoints="1"/>
            </p:cNvSpPr>
            <p:nvPr/>
          </p:nvSpPr>
          <p:spPr bwMode="auto">
            <a:xfrm>
              <a:off x="1804880" y="3067477"/>
              <a:ext cx="615624" cy="1333376"/>
            </a:xfrm>
            <a:custGeom>
              <a:avLst/>
              <a:gdLst>
                <a:gd name="T0" fmla="*/ 28 w 30"/>
                <a:gd name="T1" fmla="*/ 38 h 65"/>
                <a:gd name="T2" fmla="*/ 30 w 30"/>
                <a:gd name="T3" fmla="*/ 37 h 65"/>
                <a:gd name="T4" fmla="*/ 21 w 30"/>
                <a:gd name="T5" fmla="*/ 15 h 65"/>
                <a:gd name="T6" fmla="*/ 9 w 30"/>
                <a:gd name="T7" fmla="*/ 15 h 65"/>
                <a:gd name="T8" fmla="*/ 0 w 30"/>
                <a:gd name="T9" fmla="*/ 37 h 65"/>
                <a:gd name="T10" fmla="*/ 2 w 30"/>
                <a:gd name="T11" fmla="*/ 38 h 65"/>
                <a:gd name="T12" fmla="*/ 10 w 30"/>
                <a:gd name="T13" fmla="*/ 22 h 65"/>
                <a:gd name="T14" fmla="*/ 11 w 30"/>
                <a:gd name="T15" fmla="*/ 29 h 65"/>
                <a:gd name="T16" fmla="*/ 3 w 30"/>
                <a:gd name="T17" fmla="*/ 45 h 65"/>
                <a:gd name="T18" fmla="*/ 11 w 30"/>
                <a:gd name="T19" fmla="*/ 45 h 65"/>
                <a:gd name="T20" fmla="*/ 14 w 30"/>
                <a:gd name="T21" fmla="*/ 65 h 65"/>
                <a:gd name="T22" fmla="*/ 17 w 30"/>
                <a:gd name="T23" fmla="*/ 65 h 65"/>
                <a:gd name="T24" fmla="*/ 19 w 30"/>
                <a:gd name="T25" fmla="*/ 45 h 65"/>
                <a:gd name="T26" fmla="*/ 27 w 30"/>
                <a:gd name="T27" fmla="*/ 45 h 65"/>
                <a:gd name="T28" fmla="*/ 19 w 30"/>
                <a:gd name="T29" fmla="*/ 29 h 65"/>
                <a:gd name="T30" fmla="*/ 20 w 30"/>
                <a:gd name="T31" fmla="*/ 22 h 65"/>
                <a:gd name="T32" fmla="*/ 28 w 30"/>
                <a:gd name="T33" fmla="*/ 38 h 65"/>
                <a:gd name="T34" fmla="*/ 15 w 30"/>
                <a:gd name="T35" fmla="*/ 10 h 65"/>
                <a:gd name="T36" fmla="*/ 18 w 30"/>
                <a:gd name="T37" fmla="*/ 9 h 65"/>
                <a:gd name="T38" fmla="*/ 20 w 30"/>
                <a:gd name="T39" fmla="*/ 5 h 65"/>
                <a:gd name="T40" fmla="*/ 18 w 30"/>
                <a:gd name="T41" fmla="*/ 2 h 65"/>
                <a:gd name="T42" fmla="*/ 15 w 30"/>
                <a:gd name="T43" fmla="*/ 0 h 65"/>
                <a:gd name="T44" fmla="*/ 11 w 30"/>
                <a:gd name="T45" fmla="*/ 2 h 65"/>
                <a:gd name="T46" fmla="*/ 10 w 30"/>
                <a:gd name="T47" fmla="*/ 5 h 65"/>
                <a:gd name="T48" fmla="*/ 11 w 30"/>
                <a:gd name="T49" fmla="*/ 9 h 65"/>
                <a:gd name="T50" fmla="*/ 15 w 30"/>
                <a:gd name="T5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grpFill/>
            <a:ln>
              <a:solidFill>
                <a:srgbClr val="FEEFD7"/>
              </a:solidFill>
            </a:ln>
          </p:spPr>
          <p:txBody>
            <a:bodyPr/>
            <a:lstStyle/>
            <a:p>
              <a:endParaRPr lang="zh-CN" altLang="en-US" sz="4400">
                <a:solidFill>
                  <a:srgbClr val="FEEFD7"/>
                </a:solidFill>
              </a:endParaRPr>
            </a:p>
          </p:txBody>
        </p:sp>
        <p:sp>
          <p:nvSpPr>
            <p:cNvPr id="23" name="TextBox 268"/>
            <p:cNvSpPr txBox="1"/>
            <p:nvPr/>
          </p:nvSpPr>
          <p:spPr bwMode="auto">
            <a:xfrm>
              <a:off x="3482808" y="5387563"/>
              <a:ext cx="2284051" cy="1221328"/>
            </a:xfrm>
            <a:prstGeom prst="rect">
              <a:avLst/>
            </a:prstGeom>
            <a:grpFill/>
            <a:ln>
              <a:solidFill>
                <a:srgbClr val="FEEFD7"/>
              </a:solidFill>
            </a:ln>
          </p:spPr>
          <p:txBody>
            <a:bodyPr wrap="none">
              <a:spAutoFit/>
            </a:bodyPr>
            <a:lstStyle>
              <a:defPPr>
                <a:defRPr lang="zh-CN"/>
              </a:defPPr>
              <a:lvl1pPr algn="ctr" fontAlgn="auto">
                <a:spcBef>
                  <a:spcPts val="0"/>
                </a:spcBef>
                <a:spcAft>
                  <a:spcPts val="0"/>
                </a:spcAft>
                <a:defRPr sz="14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5400" b="1" dirty="0">
                  <a:solidFill>
                    <a:srgbClr val="FEEFD7"/>
                  </a:solidFill>
                </a:rPr>
                <a:t>52</a:t>
              </a:r>
              <a:r>
                <a:rPr lang="en-US" altLang="zh-CN" sz="4400" b="1" dirty="0">
                  <a:solidFill>
                    <a:srgbClr val="FEEFD7"/>
                  </a:solidFill>
                </a:rPr>
                <a:t>%</a:t>
              </a:r>
              <a:endParaRPr lang="zh-CN" altLang="en-US" sz="4400" b="1" dirty="0">
                <a:solidFill>
                  <a:srgbClr val="FEEFD7"/>
                </a:solidFill>
              </a:endParaRPr>
            </a:p>
          </p:txBody>
        </p:sp>
        <p:sp>
          <p:nvSpPr>
            <p:cNvPr id="24" name="TextBox 269"/>
            <p:cNvSpPr txBox="1"/>
            <p:nvPr/>
          </p:nvSpPr>
          <p:spPr bwMode="auto">
            <a:xfrm>
              <a:off x="970672" y="5387563"/>
              <a:ext cx="2284051" cy="1221328"/>
            </a:xfrm>
            <a:prstGeom prst="rect">
              <a:avLst/>
            </a:prstGeom>
            <a:grpFill/>
            <a:ln>
              <a:solidFill>
                <a:srgbClr val="FEEFD7"/>
              </a:solidFill>
            </a:ln>
          </p:spPr>
          <p:txBody>
            <a:bodyPr wrap="none">
              <a:spAutoFit/>
            </a:bodyPr>
            <a:lstStyle>
              <a:defPPr>
                <a:defRPr lang="zh-CN"/>
              </a:defPPr>
              <a:lvl1pPr algn="ctr" fontAlgn="auto">
                <a:spcBef>
                  <a:spcPts val="0"/>
                </a:spcBef>
                <a:spcAft>
                  <a:spcPts val="0"/>
                </a:spcAft>
                <a:defRPr sz="14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5400" b="1" dirty="0">
                  <a:solidFill>
                    <a:srgbClr val="FEEFD7"/>
                  </a:solidFill>
                </a:rPr>
                <a:t>48</a:t>
              </a:r>
              <a:r>
                <a:rPr lang="en-US" altLang="zh-CN" sz="4400" b="1" dirty="0">
                  <a:solidFill>
                    <a:srgbClr val="FEEFD7"/>
                  </a:solidFill>
                </a:rPr>
                <a:t>%</a:t>
              </a:r>
              <a:endParaRPr lang="zh-CN" altLang="en-US" sz="5400" b="1" dirty="0">
                <a:solidFill>
                  <a:srgbClr val="FEEFD7"/>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nodePh="1">
                                  <p:stCondLst>
                                    <p:cond delay="0"/>
                                  </p:stCondLst>
                                  <p:endCondLst>
                                    <p:cond evt="begin" delay="0">
                                      <p:tn val="33"/>
                                    </p:cond>
                                  </p:end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nodePh="1">
                                  <p:stCondLst>
                                    <p:cond delay="0"/>
                                  </p:stCondLst>
                                  <p:endCondLst>
                                    <p:cond evt="begin" delay="0">
                                      <p:tn val="45"/>
                                    </p:cond>
                                  </p:end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P spid="13" grpId="0"/>
      <p:bldP spid="15" grpId="0" animBg="1"/>
      <p:bldP spid="16" grpId="0"/>
      <p:bldP spid="1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椭圆 7"/>
          <p:cNvSpPr/>
          <p:nvPr/>
        </p:nvSpPr>
        <p:spPr>
          <a:xfrm>
            <a:off x="1393544" y="2637678"/>
            <a:ext cx="664328" cy="664328"/>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EEFD7"/>
              </a:solidFill>
              <a:latin typeface="微软雅黑" panose="020B0503020204020204" pitchFamily="34" charset="-122"/>
              <a:ea typeface="微软雅黑" panose="020B0503020204020204" pitchFamily="34" charset="-122"/>
            </a:endParaRPr>
          </a:p>
        </p:txBody>
      </p:sp>
      <p:sp>
        <p:nvSpPr>
          <p:cNvPr id="11" name="椭圆 10"/>
          <p:cNvSpPr/>
          <p:nvPr/>
        </p:nvSpPr>
        <p:spPr>
          <a:xfrm>
            <a:off x="1336674" y="4191807"/>
            <a:ext cx="664328" cy="664328"/>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12" name="Freeform 191"/>
          <p:cNvSpPr>
            <a:spLocks noEditPoints="1"/>
          </p:cNvSpPr>
          <p:nvPr/>
        </p:nvSpPr>
        <p:spPr bwMode="auto">
          <a:xfrm>
            <a:off x="1509645" y="4367062"/>
            <a:ext cx="318387" cy="318388"/>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noFill/>
          <a:ln>
            <a:solidFill>
              <a:srgbClr val="FEEFD7"/>
            </a:solidFill>
          </a:ln>
        </p:spPr>
        <p:txBody>
          <a:bodyPr vert="horz" wrap="square" lIns="91440" tIns="45720" rIns="91440" bIns="45720" numCol="1" anchor="t" anchorCtr="0" compatLnSpc="1"/>
          <a:lstStyle/>
          <a:p>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13" name="椭圆 12"/>
          <p:cNvSpPr/>
          <p:nvPr/>
        </p:nvSpPr>
        <p:spPr>
          <a:xfrm>
            <a:off x="4816815" y="4191807"/>
            <a:ext cx="664328" cy="664328"/>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15" name="Freeform 128"/>
          <p:cNvSpPr>
            <a:spLocks noEditPoints="1"/>
          </p:cNvSpPr>
          <p:nvPr/>
        </p:nvSpPr>
        <p:spPr bwMode="auto">
          <a:xfrm>
            <a:off x="5016701" y="4347843"/>
            <a:ext cx="264555" cy="351220"/>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noFill/>
          <a:ln>
            <a:solidFill>
              <a:srgbClr val="FEEFD7"/>
            </a:solidFill>
          </a:ln>
        </p:spPr>
        <p:txBody>
          <a:bodyPr vert="horz" wrap="square" lIns="91440" tIns="45720" rIns="91440" bIns="45720" numCol="1" anchor="t" anchorCtr="0" compatLnSpc="1"/>
          <a:lstStyle/>
          <a:p>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16" name="椭圆 15"/>
          <p:cNvSpPr/>
          <p:nvPr/>
        </p:nvSpPr>
        <p:spPr>
          <a:xfrm>
            <a:off x="8247980" y="4191289"/>
            <a:ext cx="664328" cy="664328"/>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17" name="任意多边形 13"/>
          <p:cNvSpPr/>
          <p:nvPr/>
        </p:nvSpPr>
        <p:spPr>
          <a:xfrm rot="18825554">
            <a:off x="8485195" y="4339005"/>
            <a:ext cx="189898" cy="367863"/>
          </a:xfrm>
          <a:custGeom>
            <a:avLst/>
            <a:gdLst>
              <a:gd name="connsiteX0" fmla="*/ 235173 w 469026"/>
              <a:gd name="connsiteY0" fmla="*/ 732025 h 908580"/>
              <a:gd name="connsiteX1" fmla="*/ 181173 w 469026"/>
              <a:gd name="connsiteY1" fmla="*/ 786025 h 908580"/>
              <a:gd name="connsiteX2" fmla="*/ 235173 w 469026"/>
              <a:gd name="connsiteY2" fmla="*/ 840025 h 908580"/>
              <a:gd name="connsiteX3" fmla="*/ 289173 w 469026"/>
              <a:gd name="connsiteY3" fmla="*/ 786025 h 908580"/>
              <a:gd name="connsiteX4" fmla="*/ 235173 w 469026"/>
              <a:gd name="connsiteY4" fmla="*/ 732025 h 908580"/>
              <a:gd name="connsiteX5" fmla="*/ 350586 w 469026"/>
              <a:gd name="connsiteY5" fmla="*/ 0 h 908580"/>
              <a:gd name="connsiteX6" fmla="*/ 400339 w 469026"/>
              <a:gd name="connsiteY6" fmla="*/ 33544 h 908580"/>
              <a:gd name="connsiteX7" fmla="*/ 469026 w 469026"/>
              <a:gd name="connsiteY7" fmla="*/ 199370 h 908580"/>
              <a:gd name="connsiteX8" fmla="*/ 400339 w 469026"/>
              <a:gd name="connsiteY8" fmla="*/ 365196 h 908580"/>
              <a:gd name="connsiteX9" fmla="*/ 350984 w 469026"/>
              <a:gd name="connsiteY9" fmla="*/ 398472 h 908580"/>
              <a:gd name="connsiteX10" fmla="*/ 350984 w 469026"/>
              <a:gd name="connsiteY10" fmla="*/ 792110 h 908580"/>
              <a:gd name="connsiteX11" fmla="*/ 234514 w 469026"/>
              <a:gd name="connsiteY11" fmla="*/ 908580 h 908580"/>
              <a:gd name="connsiteX12" fmla="*/ 234514 w 469026"/>
              <a:gd name="connsiteY12" fmla="*/ 908579 h 908580"/>
              <a:gd name="connsiteX13" fmla="*/ 118044 w 469026"/>
              <a:gd name="connsiteY13" fmla="*/ 792109 h 908580"/>
              <a:gd name="connsiteX14" fmla="*/ 118044 w 469026"/>
              <a:gd name="connsiteY14" fmla="*/ 398473 h 908580"/>
              <a:gd name="connsiteX15" fmla="*/ 68687 w 469026"/>
              <a:gd name="connsiteY15" fmla="*/ 365196 h 908580"/>
              <a:gd name="connsiteX16" fmla="*/ 0 w 469026"/>
              <a:gd name="connsiteY16" fmla="*/ 199370 h 908580"/>
              <a:gd name="connsiteX17" fmla="*/ 68687 w 469026"/>
              <a:gd name="connsiteY17" fmla="*/ 33544 h 908580"/>
              <a:gd name="connsiteX18" fmla="*/ 118438 w 469026"/>
              <a:gd name="connsiteY18" fmla="*/ 1 h 908580"/>
              <a:gd name="connsiteX19" fmla="*/ 158312 w 469026"/>
              <a:gd name="connsiteY19" fmla="*/ 199369 h 908580"/>
              <a:gd name="connsiteX20" fmla="*/ 310712 w 469026"/>
              <a:gd name="connsiteY20" fmla="*/ 199369 h 90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9026" h="908580">
                <a:moveTo>
                  <a:pt x="235173" y="732025"/>
                </a:moveTo>
                <a:cubicBezTo>
                  <a:pt x="205350" y="732025"/>
                  <a:pt x="181173" y="756202"/>
                  <a:pt x="181173" y="786025"/>
                </a:cubicBezTo>
                <a:cubicBezTo>
                  <a:pt x="181173" y="815848"/>
                  <a:pt x="205350" y="840025"/>
                  <a:pt x="235173" y="840025"/>
                </a:cubicBezTo>
                <a:cubicBezTo>
                  <a:pt x="264996" y="840025"/>
                  <a:pt x="289173" y="815848"/>
                  <a:pt x="289173" y="786025"/>
                </a:cubicBezTo>
                <a:cubicBezTo>
                  <a:pt x="289173" y="756202"/>
                  <a:pt x="264996" y="732025"/>
                  <a:pt x="235173" y="732025"/>
                </a:cubicBezTo>
                <a:close/>
                <a:moveTo>
                  <a:pt x="350586" y="0"/>
                </a:moveTo>
                <a:lnTo>
                  <a:pt x="400339" y="33544"/>
                </a:lnTo>
                <a:cubicBezTo>
                  <a:pt x="442777" y="75983"/>
                  <a:pt x="469026" y="134611"/>
                  <a:pt x="469026" y="199370"/>
                </a:cubicBezTo>
                <a:cubicBezTo>
                  <a:pt x="469026" y="264129"/>
                  <a:pt x="442777" y="322757"/>
                  <a:pt x="400339" y="365196"/>
                </a:cubicBezTo>
                <a:lnTo>
                  <a:pt x="350984" y="398472"/>
                </a:lnTo>
                <a:lnTo>
                  <a:pt x="350984" y="792110"/>
                </a:lnTo>
                <a:cubicBezTo>
                  <a:pt x="350984" y="856435"/>
                  <a:pt x="298839" y="908580"/>
                  <a:pt x="234514" y="908580"/>
                </a:cubicBezTo>
                <a:lnTo>
                  <a:pt x="234514" y="908579"/>
                </a:lnTo>
                <a:cubicBezTo>
                  <a:pt x="170189" y="908579"/>
                  <a:pt x="118044" y="856434"/>
                  <a:pt x="118044" y="792109"/>
                </a:cubicBezTo>
                <a:lnTo>
                  <a:pt x="118044" y="398473"/>
                </a:lnTo>
                <a:lnTo>
                  <a:pt x="68687" y="365196"/>
                </a:lnTo>
                <a:cubicBezTo>
                  <a:pt x="26249" y="322757"/>
                  <a:pt x="0" y="264129"/>
                  <a:pt x="0" y="199370"/>
                </a:cubicBezTo>
                <a:cubicBezTo>
                  <a:pt x="0" y="134611"/>
                  <a:pt x="26249" y="75983"/>
                  <a:pt x="68687" y="33544"/>
                </a:cubicBezTo>
                <a:lnTo>
                  <a:pt x="118438" y="1"/>
                </a:lnTo>
                <a:lnTo>
                  <a:pt x="158312" y="199369"/>
                </a:lnTo>
                <a:lnTo>
                  <a:pt x="310712" y="199369"/>
                </a:lnTo>
                <a:close/>
              </a:path>
            </a:pathLst>
          </a:cu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1509635" y="2816921"/>
            <a:ext cx="318405" cy="305842"/>
          </a:xfrm>
          <a:custGeom>
            <a:avLst/>
            <a:gdLst>
              <a:gd name="T0" fmla="*/ 186 w 200"/>
              <a:gd name="T1" fmla="*/ 114 h 192"/>
              <a:gd name="T2" fmla="*/ 182 w 200"/>
              <a:gd name="T3" fmla="*/ 154 h 192"/>
              <a:gd name="T4" fmla="*/ 149 w 200"/>
              <a:gd name="T5" fmla="*/ 191 h 192"/>
              <a:gd name="T6" fmla="*/ 68 w 200"/>
              <a:gd name="T7" fmla="*/ 172 h 192"/>
              <a:gd name="T8" fmla="*/ 68 w 200"/>
              <a:gd name="T9" fmla="*/ 171 h 192"/>
              <a:gd name="T10" fmla="*/ 68 w 200"/>
              <a:gd name="T11" fmla="*/ 191 h 192"/>
              <a:gd name="T12" fmla="*/ 48 w 200"/>
              <a:gd name="T13" fmla="*/ 191 h 192"/>
              <a:gd name="T14" fmla="*/ 28 w 200"/>
              <a:gd name="T15" fmla="*/ 191 h 192"/>
              <a:gd name="T16" fmla="*/ 20 w 200"/>
              <a:gd name="T17" fmla="*/ 191 h 192"/>
              <a:gd name="T18" fmla="*/ 0 w 200"/>
              <a:gd name="T19" fmla="*/ 171 h 192"/>
              <a:gd name="T20" fmla="*/ 0 w 200"/>
              <a:gd name="T21" fmla="*/ 79 h 192"/>
              <a:gd name="T22" fmla="*/ 20 w 200"/>
              <a:gd name="T23" fmla="*/ 59 h 192"/>
              <a:gd name="T24" fmla="*/ 28 w 200"/>
              <a:gd name="T25" fmla="*/ 59 h 192"/>
              <a:gd name="T26" fmla="*/ 48 w 200"/>
              <a:gd name="T27" fmla="*/ 59 h 192"/>
              <a:gd name="T28" fmla="*/ 68 w 200"/>
              <a:gd name="T29" fmla="*/ 59 h 192"/>
              <a:gd name="T30" fmla="*/ 68 w 200"/>
              <a:gd name="T31" fmla="*/ 79 h 192"/>
              <a:gd name="T32" fmla="*/ 68 w 200"/>
              <a:gd name="T33" fmla="*/ 79 h 192"/>
              <a:gd name="T34" fmla="*/ 125 w 200"/>
              <a:gd name="T35" fmla="*/ 1 h 192"/>
              <a:gd name="T36" fmla="*/ 153 w 200"/>
              <a:gd name="T37" fmla="*/ 67 h 192"/>
              <a:gd name="T38" fmla="*/ 197 w 200"/>
              <a:gd name="T39" fmla="*/ 89 h 192"/>
              <a:gd name="T40" fmla="*/ 186 w 200"/>
              <a:gd name="T41" fmla="*/ 114 h 192"/>
              <a:gd name="T42" fmla="*/ 138 w 200"/>
              <a:gd name="T43" fmla="*/ 78 h 192"/>
              <a:gd name="T44" fmla="*/ 132 w 200"/>
              <a:gd name="T45" fmla="*/ 13 h 192"/>
              <a:gd name="T46" fmla="*/ 68 w 200"/>
              <a:gd name="T47" fmla="*/ 94 h 192"/>
              <a:gd name="T48" fmla="*/ 68 w 200"/>
              <a:gd name="T49" fmla="*/ 101 h 192"/>
              <a:gd name="T50" fmla="*/ 68 w 200"/>
              <a:gd name="T51" fmla="*/ 157 h 192"/>
              <a:gd name="T52" fmla="*/ 148 w 200"/>
              <a:gd name="T53" fmla="*/ 179 h 192"/>
              <a:gd name="T54" fmla="*/ 165 w 200"/>
              <a:gd name="T55" fmla="*/ 150 h 192"/>
              <a:gd name="T56" fmla="*/ 170 w 200"/>
              <a:gd name="T57" fmla="*/ 113 h 192"/>
              <a:gd name="T58" fmla="*/ 182 w 200"/>
              <a:gd name="T59" fmla="*/ 92 h 192"/>
              <a:gd name="T60" fmla="*/ 138 w 200"/>
              <a:gd name="T61" fmla="*/ 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192">
                <a:moveTo>
                  <a:pt x="186" y="114"/>
                </a:moveTo>
                <a:cubicBezTo>
                  <a:pt x="200" y="118"/>
                  <a:pt x="196" y="152"/>
                  <a:pt x="182" y="154"/>
                </a:cubicBezTo>
                <a:cubicBezTo>
                  <a:pt x="185" y="163"/>
                  <a:pt x="186" y="192"/>
                  <a:pt x="149" y="191"/>
                </a:cubicBezTo>
                <a:cubicBezTo>
                  <a:pt x="105" y="191"/>
                  <a:pt x="97" y="172"/>
                  <a:pt x="68" y="172"/>
                </a:cubicBezTo>
                <a:cubicBezTo>
                  <a:pt x="68" y="171"/>
                  <a:pt x="68" y="171"/>
                  <a:pt x="68" y="171"/>
                </a:cubicBezTo>
                <a:cubicBezTo>
                  <a:pt x="68" y="191"/>
                  <a:pt x="68" y="191"/>
                  <a:pt x="68" y="191"/>
                </a:cubicBezTo>
                <a:cubicBezTo>
                  <a:pt x="48" y="191"/>
                  <a:pt x="48" y="191"/>
                  <a:pt x="48" y="191"/>
                </a:cubicBezTo>
                <a:cubicBezTo>
                  <a:pt x="28" y="191"/>
                  <a:pt x="28" y="191"/>
                  <a:pt x="28" y="191"/>
                </a:cubicBezTo>
                <a:cubicBezTo>
                  <a:pt x="20" y="191"/>
                  <a:pt x="20" y="191"/>
                  <a:pt x="20" y="191"/>
                </a:cubicBezTo>
                <a:cubicBezTo>
                  <a:pt x="9" y="191"/>
                  <a:pt x="0" y="182"/>
                  <a:pt x="0" y="171"/>
                </a:cubicBezTo>
                <a:cubicBezTo>
                  <a:pt x="0" y="79"/>
                  <a:pt x="0" y="79"/>
                  <a:pt x="0" y="79"/>
                </a:cubicBezTo>
                <a:cubicBezTo>
                  <a:pt x="0" y="68"/>
                  <a:pt x="9" y="59"/>
                  <a:pt x="20" y="59"/>
                </a:cubicBezTo>
                <a:cubicBezTo>
                  <a:pt x="28" y="59"/>
                  <a:pt x="28" y="59"/>
                  <a:pt x="28" y="59"/>
                </a:cubicBezTo>
                <a:cubicBezTo>
                  <a:pt x="48" y="59"/>
                  <a:pt x="48" y="59"/>
                  <a:pt x="48" y="59"/>
                </a:cubicBezTo>
                <a:cubicBezTo>
                  <a:pt x="68" y="59"/>
                  <a:pt x="68" y="59"/>
                  <a:pt x="68" y="59"/>
                </a:cubicBezTo>
                <a:cubicBezTo>
                  <a:pt x="68" y="79"/>
                  <a:pt x="68" y="79"/>
                  <a:pt x="68" y="79"/>
                </a:cubicBezTo>
                <a:cubicBezTo>
                  <a:pt x="68" y="79"/>
                  <a:pt x="68" y="79"/>
                  <a:pt x="68" y="79"/>
                </a:cubicBezTo>
                <a:cubicBezTo>
                  <a:pt x="115" y="60"/>
                  <a:pt x="113" y="2"/>
                  <a:pt x="125" y="1"/>
                </a:cubicBezTo>
                <a:cubicBezTo>
                  <a:pt x="196" y="0"/>
                  <a:pt x="153" y="67"/>
                  <a:pt x="153" y="67"/>
                </a:cubicBezTo>
                <a:cubicBezTo>
                  <a:pt x="153" y="67"/>
                  <a:pt x="193" y="54"/>
                  <a:pt x="197" y="89"/>
                </a:cubicBezTo>
                <a:cubicBezTo>
                  <a:pt x="196" y="99"/>
                  <a:pt x="197" y="105"/>
                  <a:pt x="186" y="114"/>
                </a:cubicBezTo>
                <a:close/>
                <a:moveTo>
                  <a:pt x="138" y="78"/>
                </a:moveTo>
                <a:cubicBezTo>
                  <a:pt x="138" y="78"/>
                  <a:pt x="171" y="12"/>
                  <a:pt x="132" y="13"/>
                </a:cubicBezTo>
                <a:cubicBezTo>
                  <a:pt x="125" y="13"/>
                  <a:pt x="128" y="74"/>
                  <a:pt x="68" y="94"/>
                </a:cubicBezTo>
                <a:cubicBezTo>
                  <a:pt x="68" y="93"/>
                  <a:pt x="68" y="96"/>
                  <a:pt x="68" y="101"/>
                </a:cubicBezTo>
                <a:cubicBezTo>
                  <a:pt x="68" y="157"/>
                  <a:pt x="68" y="157"/>
                  <a:pt x="68" y="157"/>
                </a:cubicBezTo>
                <a:cubicBezTo>
                  <a:pt x="91" y="157"/>
                  <a:pt x="118" y="179"/>
                  <a:pt x="148" y="179"/>
                </a:cubicBezTo>
                <a:cubicBezTo>
                  <a:pt x="173" y="179"/>
                  <a:pt x="170" y="158"/>
                  <a:pt x="165" y="150"/>
                </a:cubicBezTo>
                <a:cubicBezTo>
                  <a:pt x="185" y="144"/>
                  <a:pt x="180" y="116"/>
                  <a:pt x="170" y="113"/>
                </a:cubicBezTo>
                <a:cubicBezTo>
                  <a:pt x="179" y="102"/>
                  <a:pt x="181" y="99"/>
                  <a:pt x="182" y="92"/>
                </a:cubicBezTo>
                <a:cubicBezTo>
                  <a:pt x="179" y="68"/>
                  <a:pt x="138" y="78"/>
                  <a:pt x="138" y="78"/>
                </a:cubicBezTo>
                <a:close/>
              </a:path>
            </a:pathLst>
          </a:custGeom>
          <a:noFill/>
          <a:ln>
            <a:solidFill>
              <a:srgbClr val="FEEFD7"/>
            </a:solidFill>
          </a:ln>
        </p:spPr>
        <p:txBody>
          <a:bodyPr vert="horz" wrap="square" lIns="91440" tIns="45720" rIns="91440" bIns="45720" numCol="1" anchor="t" anchorCtr="0" compatLnSpc="1"/>
          <a:lstStyle/>
          <a:p>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19" name="椭圆 18"/>
          <p:cNvSpPr/>
          <p:nvPr/>
        </p:nvSpPr>
        <p:spPr>
          <a:xfrm>
            <a:off x="8247980" y="2637239"/>
            <a:ext cx="664328" cy="664328"/>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20" name="Freeform 5"/>
          <p:cNvSpPr>
            <a:spLocks noEditPoints="1"/>
          </p:cNvSpPr>
          <p:nvPr/>
        </p:nvSpPr>
        <p:spPr bwMode="auto">
          <a:xfrm>
            <a:off x="8439484" y="2809647"/>
            <a:ext cx="281320" cy="319512"/>
          </a:xfrm>
          <a:custGeom>
            <a:avLst/>
            <a:gdLst>
              <a:gd name="T0" fmla="*/ 154 w 158"/>
              <a:gd name="T1" fmla="*/ 160 h 180"/>
              <a:gd name="T2" fmla="*/ 110 w 158"/>
              <a:gd name="T3" fmla="*/ 102 h 180"/>
              <a:gd name="T4" fmla="*/ 107 w 158"/>
              <a:gd name="T5" fmla="*/ 102 h 180"/>
              <a:gd name="T6" fmla="*/ 104 w 158"/>
              <a:gd name="T7" fmla="*/ 105 h 180"/>
              <a:gd name="T8" fmla="*/ 99 w 158"/>
              <a:gd name="T9" fmla="*/ 99 h 180"/>
              <a:gd name="T10" fmla="*/ 116 w 158"/>
              <a:gd name="T11" fmla="*/ 58 h 180"/>
              <a:gd name="T12" fmla="*/ 58 w 158"/>
              <a:gd name="T13" fmla="*/ 0 h 180"/>
              <a:gd name="T14" fmla="*/ 0 w 158"/>
              <a:gd name="T15" fmla="*/ 58 h 180"/>
              <a:gd name="T16" fmla="*/ 58 w 158"/>
              <a:gd name="T17" fmla="*/ 116 h 180"/>
              <a:gd name="T18" fmla="*/ 84 w 158"/>
              <a:gd name="T19" fmla="*/ 109 h 180"/>
              <a:gd name="T20" fmla="*/ 90 w 158"/>
              <a:gd name="T21" fmla="*/ 116 h 180"/>
              <a:gd name="T22" fmla="*/ 87 w 158"/>
              <a:gd name="T23" fmla="*/ 120 h 180"/>
              <a:gd name="T24" fmla="*/ 87 w 158"/>
              <a:gd name="T25" fmla="*/ 121 h 180"/>
              <a:gd name="T26" fmla="*/ 132 w 158"/>
              <a:gd name="T27" fmla="*/ 178 h 180"/>
              <a:gd name="T28" fmla="*/ 141 w 158"/>
              <a:gd name="T29" fmla="*/ 179 h 180"/>
              <a:gd name="T30" fmla="*/ 154 w 158"/>
              <a:gd name="T31" fmla="*/ 170 h 180"/>
              <a:gd name="T32" fmla="*/ 154 w 158"/>
              <a:gd name="T33" fmla="*/ 160 h 180"/>
              <a:gd name="T34" fmla="*/ 21 w 158"/>
              <a:gd name="T35" fmla="*/ 58 h 180"/>
              <a:gd name="T36" fmla="*/ 58 w 158"/>
              <a:gd name="T37" fmla="*/ 21 h 180"/>
              <a:gd name="T38" fmla="*/ 96 w 158"/>
              <a:gd name="T39" fmla="*/ 58 h 180"/>
              <a:gd name="T40" fmla="*/ 58 w 158"/>
              <a:gd name="T41" fmla="*/ 95 h 180"/>
              <a:gd name="T42" fmla="*/ 21 w 158"/>
              <a:gd name="T43" fmla="*/ 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80">
                <a:moveTo>
                  <a:pt x="154" y="160"/>
                </a:moveTo>
                <a:cubicBezTo>
                  <a:pt x="110" y="102"/>
                  <a:pt x="110" y="102"/>
                  <a:pt x="110" y="102"/>
                </a:cubicBezTo>
                <a:cubicBezTo>
                  <a:pt x="107" y="102"/>
                  <a:pt x="107" y="102"/>
                  <a:pt x="107" y="102"/>
                </a:cubicBezTo>
                <a:cubicBezTo>
                  <a:pt x="104" y="105"/>
                  <a:pt x="104" y="105"/>
                  <a:pt x="104" y="105"/>
                </a:cubicBezTo>
                <a:cubicBezTo>
                  <a:pt x="99" y="99"/>
                  <a:pt x="99" y="99"/>
                  <a:pt x="99" y="99"/>
                </a:cubicBezTo>
                <a:cubicBezTo>
                  <a:pt x="110" y="88"/>
                  <a:pt x="116" y="74"/>
                  <a:pt x="116" y="58"/>
                </a:cubicBezTo>
                <a:cubicBezTo>
                  <a:pt x="116" y="26"/>
                  <a:pt x="90" y="0"/>
                  <a:pt x="58" y="0"/>
                </a:cubicBezTo>
                <a:cubicBezTo>
                  <a:pt x="26" y="0"/>
                  <a:pt x="0" y="26"/>
                  <a:pt x="0" y="58"/>
                </a:cubicBezTo>
                <a:cubicBezTo>
                  <a:pt x="0" y="90"/>
                  <a:pt x="26" y="116"/>
                  <a:pt x="58" y="116"/>
                </a:cubicBezTo>
                <a:cubicBezTo>
                  <a:pt x="68" y="116"/>
                  <a:pt x="77" y="114"/>
                  <a:pt x="84" y="109"/>
                </a:cubicBezTo>
                <a:cubicBezTo>
                  <a:pt x="90" y="116"/>
                  <a:pt x="90" y="116"/>
                  <a:pt x="90" y="116"/>
                </a:cubicBezTo>
                <a:cubicBezTo>
                  <a:pt x="87" y="120"/>
                  <a:pt x="87" y="120"/>
                  <a:pt x="87" y="120"/>
                </a:cubicBezTo>
                <a:cubicBezTo>
                  <a:pt x="87" y="121"/>
                  <a:pt x="87" y="121"/>
                  <a:pt x="87" y="121"/>
                </a:cubicBezTo>
                <a:cubicBezTo>
                  <a:pt x="87" y="121"/>
                  <a:pt x="130" y="175"/>
                  <a:pt x="132" y="178"/>
                </a:cubicBezTo>
                <a:cubicBezTo>
                  <a:pt x="135" y="180"/>
                  <a:pt x="141" y="179"/>
                  <a:pt x="141" y="179"/>
                </a:cubicBezTo>
                <a:cubicBezTo>
                  <a:pt x="141" y="179"/>
                  <a:pt x="149" y="174"/>
                  <a:pt x="154" y="170"/>
                </a:cubicBezTo>
                <a:cubicBezTo>
                  <a:pt x="158" y="166"/>
                  <a:pt x="154" y="160"/>
                  <a:pt x="154" y="160"/>
                </a:cubicBezTo>
                <a:close/>
                <a:moveTo>
                  <a:pt x="21" y="58"/>
                </a:moveTo>
                <a:cubicBezTo>
                  <a:pt x="21" y="37"/>
                  <a:pt x="38" y="21"/>
                  <a:pt x="58" y="21"/>
                </a:cubicBezTo>
                <a:cubicBezTo>
                  <a:pt x="79" y="21"/>
                  <a:pt x="96" y="37"/>
                  <a:pt x="96" y="58"/>
                </a:cubicBezTo>
                <a:cubicBezTo>
                  <a:pt x="96" y="79"/>
                  <a:pt x="79" y="95"/>
                  <a:pt x="58" y="95"/>
                </a:cubicBezTo>
                <a:cubicBezTo>
                  <a:pt x="38" y="95"/>
                  <a:pt x="21" y="79"/>
                  <a:pt x="21" y="58"/>
                </a:cubicBezTo>
                <a:close/>
              </a:path>
            </a:pathLst>
          </a:custGeom>
          <a:noFill/>
          <a:ln>
            <a:solidFill>
              <a:srgbClr val="FEEFD7"/>
            </a:solidFill>
          </a:ln>
        </p:spPr>
        <p:txBody>
          <a:bodyPr vert="horz" wrap="square" lIns="91440" tIns="45720" rIns="91440" bIns="45720" numCol="1" anchor="t" anchorCtr="0" compatLnSpc="1"/>
          <a:lstStyle/>
          <a:p>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21" name="椭圆 20"/>
          <p:cNvSpPr/>
          <p:nvPr/>
        </p:nvSpPr>
        <p:spPr>
          <a:xfrm>
            <a:off x="4873685" y="2637239"/>
            <a:ext cx="664328" cy="664328"/>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EEFD7"/>
              </a:solidFill>
              <a:latin typeface="微软雅黑" panose="020B0503020204020204" pitchFamily="34" charset="-122"/>
              <a:ea typeface="微软雅黑" panose="020B0503020204020204" pitchFamily="34" charset="-122"/>
            </a:endParaRPr>
          </a:p>
        </p:txBody>
      </p:sp>
      <p:sp>
        <p:nvSpPr>
          <p:cNvPr id="22" name="任意多边形 18"/>
          <p:cNvSpPr/>
          <p:nvPr/>
        </p:nvSpPr>
        <p:spPr>
          <a:xfrm>
            <a:off x="5039236" y="2795035"/>
            <a:ext cx="219487" cy="348737"/>
          </a:xfrm>
          <a:custGeom>
            <a:avLst/>
            <a:gdLst>
              <a:gd name="connsiteX0" fmla="*/ 799186 w 2958914"/>
              <a:gd name="connsiteY0" fmla="*/ 3964971 h 4701359"/>
              <a:gd name="connsiteX1" fmla="*/ 2159728 w 2958914"/>
              <a:gd name="connsiteY1" fmla="*/ 3964971 h 4701359"/>
              <a:gd name="connsiteX2" fmla="*/ 1479457 w 2958914"/>
              <a:gd name="connsiteY2" fmla="*/ 4701359 h 4701359"/>
              <a:gd name="connsiteX3" fmla="*/ 799186 w 2958914"/>
              <a:gd name="connsiteY3" fmla="*/ 3964971 h 4701359"/>
              <a:gd name="connsiteX4" fmla="*/ 1679909 w 2958914"/>
              <a:gd name="connsiteY4" fmla="*/ 367966 h 4701359"/>
              <a:gd name="connsiteX5" fmla="*/ 1127168 w 2958914"/>
              <a:gd name="connsiteY5" fmla="*/ 606225 h 4701359"/>
              <a:gd name="connsiteX6" fmla="*/ 2026030 w 2958914"/>
              <a:gd name="connsiteY6" fmla="*/ 809719 h 4701359"/>
              <a:gd name="connsiteX7" fmla="*/ 2255117 w 2958914"/>
              <a:gd name="connsiteY7" fmla="*/ 1702401 h 4701359"/>
              <a:gd name="connsiteX8" fmla="*/ 2239231 w 2958914"/>
              <a:gd name="connsiteY8" fmla="*/ 590339 h 4701359"/>
              <a:gd name="connsiteX9" fmla="*/ 1679909 w 2958914"/>
              <a:gd name="connsiteY9" fmla="*/ 367966 h 4701359"/>
              <a:gd name="connsiteX10" fmla="*/ 1342417 w 2958914"/>
              <a:gd name="connsiteY10" fmla="*/ 0 h 4701359"/>
              <a:gd name="connsiteX11" fmla="*/ 1616497 w 2958914"/>
              <a:gd name="connsiteY11" fmla="*/ 0 h 4701359"/>
              <a:gd name="connsiteX12" fmla="*/ 2957745 w 2958914"/>
              <a:gd name="connsiteY12" fmla="*/ 1344552 h 4701359"/>
              <a:gd name="connsiteX13" fmla="*/ 2293200 w 2958914"/>
              <a:gd name="connsiteY13" fmla="*/ 3058599 h 4701359"/>
              <a:gd name="connsiteX14" fmla="*/ 2119355 w 2958914"/>
              <a:gd name="connsiteY14" fmla="*/ 3705264 h 4701359"/>
              <a:gd name="connsiteX15" fmla="*/ 1479514 w 2958914"/>
              <a:gd name="connsiteY15" fmla="*/ 3823879 h 4701359"/>
              <a:gd name="connsiteX16" fmla="*/ 1479457 w 2958914"/>
              <a:gd name="connsiteY16" fmla="*/ 3823882 h 4701359"/>
              <a:gd name="connsiteX17" fmla="*/ 1479400 w 2958914"/>
              <a:gd name="connsiteY17" fmla="*/ 3823879 h 4701359"/>
              <a:gd name="connsiteX18" fmla="*/ 839559 w 2958914"/>
              <a:gd name="connsiteY18" fmla="*/ 3705264 h 4701359"/>
              <a:gd name="connsiteX19" fmla="*/ 665714 w 2958914"/>
              <a:gd name="connsiteY19" fmla="*/ 3058599 h 4701359"/>
              <a:gd name="connsiteX20" fmla="*/ 1169 w 2958914"/>
              <a:gd name="connsiteY20" fmla="*/ 1344552 h 4701359"/>
              <a:gd name="connsiteX21" fmla="*/ 1342417 w 2958914"/>
              <a:gd name="connsiteY21" fmla="*/ 0 h 47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58914" h="4701359">
                <a:moveTo>
                  <a:pt x="799186" y="3964971"/>
                </a:moveTo>
                <a:cubicBezTo>
                  <a:pt x="1241302" y="4120624"/>
                  <a:pt x="1717612" y="4120624"/>
                  <a:pt x="2159728" y="3964971"/>
                </a:cubicBezTo>
                <a:cubicBezTo>
                  <a:pt x="2159728" y="4371667"/>
                  <a:pt x="1855160" y="4701359"/>
                  <a:pt x="1479457" y="4701359"/>
                </a:cubicBezTo>
                <a:cubicBezTo>
                  <a:pt x="1103754" y="4701359"/>
                  <a:pt x="799186" y="4371667"/>
                  <a:pt x="799186" y="3964971"/>
                </a:cubicBezTo>
                <a:close/>
                <a:moveTo>
                  <a:pt x="1679909" y="367966"/>
                </a:moveTo>
                <a:cubicBezTo>
                  <a:pt x="1478666" y="370841"/>
                  <a:pt x="1278519" y="450488"/>
                  <a:pt x="1127168" y="606225"/>
                </a:cubicBezTo>
                <a:cubicBezTo>
                  <a:pt x="1441241" y="500106"/>
                  <a:pt x="1788288" y="578674"/>
                  <a:pt x="2026030" y="809719"/>
                </a:cubicBezTo>
                <a:cubicBezTo>
                  <a:pt x="2263772" y="1040764"/>
                  <a:pt x="2352222" y="1385426"/>
                  <a:pt x="2255117" y="1702401"/>
                </a:cubicBezTo>
                <a:cubicBezTo>
                  <a:pt x="2557818" y="1390927"/>
                  <a:pt x="2550705" y="893040"/>
                  <a:pt x="2239231" y="590339"/>
                </a:cubicBezTo>
                <a:cubicBezTo>
                  <a:pt x="2083493" y="438989"/>
                  <a:pt x="1881153" y="365091"/>
                  <a:pt x="1679909" y="367966"/>
                </a:cubicBezTo>
                <a:close/>
                <a:moveTo>
                  <a:pt x="1342417" y="0"/>
                </a:moveTo>
                <a:lnTo>
                  <a:pt x="1616497" y="0"/>
                </a:lnTo>
                <a:cubicBezTo>
                  <a:pt x="2326110" y="58175"/>
                  <a:pt x="2929649" y="551419"/>
                  <a:pt x="2957745" y="1344552"/>
                </a:cubicBezTo>
                <a:cubicBezTo>
                  <a:pt x="2987713" y="2190560"/>
                  <a:pt x="2432926" y="2665145"/>
                  <a:pt x="2293200" y="3058599"/>
                </a:cubicBezTo>
                <a:cubicBezTo>
                  <a:pt x="2153473" y="3452053"/>
                  <a:pt x="2233933" y="3579701"/>
                  <a:pt x="2119355" y="3705264"/>
                </a:cubicBezTo>
                <a:cubicBezTo>
                  <a:pt x="2004776" y="3830826"/>
                  <a:pt x="1645399" y="3809767"/>
                  <a:pt x="1479514" y="3823879"/>
                </a:cubicBezTo>
                <a:lnTo>
                  <a:pt x="1479457" y="3823882"/>
                </a:lnTo>
                <a:lnTo>
                  <a:pt x="1479400" y="3823879"/>
                </a:lnTo>
                <a:cubicBezTo>
                  <a:pt x="1313515" y="3809767"/>
                  <a:pt x="954138" y="3830826"/>
                  <a:pt x="839559" y="3705264"/>
                </a:cubicBezTo>
                <a:cubicBezTo>
                  <a:pt x="724981" y="3579701"/>
                  <a:pt x="805441" y="3452053"/>
                  <a:pt x="665714" y="3058599"/>
                </a:cubicBezTo>
                <a:cubicBezTo>
                  <a:pt x="525988" y="2665145"/>
                  <a:pt x="-28799" y="2190560"/>
                  <a:pt x="1169" y="1344552"/>
                </a:cubicBezTo>
                <a:cubicBezTo>
                  <a:pt x="29265" y="551419"/>
                  <a:pt x="632804" y="58175"/>
                  <a:pt x="1342417" y="0"/>
                </a:cubicBezTo>
                <a:close/>
              </a:path>
            </a:pathLst>
          </a:custGeom>
          <a:noFill/>
          <a:ln w="50800" cap="rnd">
            <a:solidFill>
              <a:srgbClr val="FEEFD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EEFD7"/>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222679" y="2637239"/>
            <a:ext cx="1569660" cy="369332"/>
          </a:xfrm>
          <a:prstGeom prst="rect">
            <a:avLst/>
          </a:prstGeom>
          <a:noFill/>
        </p:spPr>
        <p:txBody>
          <a:bodyPr wrap="none" rtlCol="0">
            <a:spAutoFit/>
          </a:bodyPr>
          <a:lstStyle/>
          <a:p>
            <a:pPr algn="ctr"/>
            <a:r>
              <a:rPr lang="zh-CN" altLang="en-US" dirty="0">
                <a:solidFill>
                  <a:srgbClr val="FEEFD7"/>
                </a:solidFill>
                <a:latin typeface="微软雅黑" panose="020B0503020204020204" pitchFamily="34" charset="-122"/>
                <a:ea typeface="微软雅黑" panose="020B0503020204020204" pitchFamily="34" charset="-122"/>
              </a:rPr>
              <a:t>在此添加标题</a:t>
            </a:r>
            <a:endParaRPr lang="zh-CN" altLang="en-US" dirty="0">
              <a:solidFill>
                <a:srgbClr val="FEEFD7"/>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192506" y="3054260"/>
            <a:ext cx="2079832" cy="978729"/>
          </a:xfrm>
          <a:prstGeom prst="rect">
            <a:avLst/>
          </a:prstGeom>
          <a:noFill/>
        </p:spPr>
        <p:txBody>
          <a:bodyPr wrap="square" rtlCol="0">
            <a:spAutoFit/>
          </a:bodyPr>
          <a:lstStyle/>
          <a:p>
            <a:pPr>
              <a:lnSpc>
                <a:spcPct val="120000"/>
              </a:lnSpc>
            </a:pPr>
            <a:r>
              <a:rPr lang="zh-CN" altLang="en-US" sz="1200" dirty="0">
                <a:solidFill>
                  <a:srgbClr val="FEEFD7"/>
                </a:solidFill>
                <a:latin typeface="微软雅黑" panose="020B0503020204020204" pitchFamily="34" charset="-122"/>
                <a:ea typeface="微软雅黑" panose="020B0503020204020204" pitchFamily="34" charset="-122"/>
              </a:rPr>
              <a:t>在经过自己不懈的努力后可以领略到别人看不到的景色。在经过自己不懈的努力后可以领略到别人看不到的景色。</a:t>
            </a:r>
            <a:endParaRPr lang="zh-CN" altLang="en-US" sz="1200" dirty="0">
              <a:solidFill>
                <a:srgbClr val="FEEFD7"/>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222679" y="4191807"/>
            <a:ext cx="1569660" cy="369332"/>
          </a:xfrm>
          <a:prstGeom prst="rect">
            <a:avLst/>
          </a:prstGeom>
          <a:noFill/>
        </p:spPr>
        <p:txBody>
          <a:bodyPr wrap="none" rtlCol="0">
            <a:spAutoFit/>
          </a:bodyPr>
          <a:lstStyle/>
          <a:p>
            <a:pPr algn="ctr"/>
            <a:r>
              <a:rPr lang="zh-CN" altLang="en-US" dirty="0">
                <a:solidFill>
                  <a:srgbClr val="FEEFD7"/>
                </a:solidFill>
                <a:latin typeface="微软雅黑" panose="020B0503020204020204" pitchFamily="34" charset="-122"/>
                <a:ea typeface="微软雅黑" panose="020B0503020204020204" pitchFamily="34" charset="-122"/>
              </a:rPr>
              <a:t>在此添加标题</a:t>
            </a:r>
            <a:endParaRPr lang="zh-CN" altLang="en-US" dirty="0">
              <a:solidFill>
                <a:srgbClr val="FEEFD7"/>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192506" y="4608828"/>
            <a:ext cx="2079832" cy="978729"/>
          </a:xfrm>
          <a:prstGeom prst="rect">
            <a:avLst/>
          </a:prstGeom>
          <a:noFill/>
        </p:spPr>
        <p:txBody>
          <a:bodyPr wrap="square" rtlCol="0">
            <a:spAutoFit/>
          </a:bodyPr>
          <a:lstStyle/>
          <a:p>
            <a:pPr>
              <a:lnSpc>
                <a:spcPct val="120000"/>
              </a:lnSpc>
            </a:pPr>
            <a:r>
              <a:rPr lang="zh-CN" altLang="en-US" sz="1200" dirty="0">
                <a:solidFill>
                  <a:srgbClr val="FEEFD7"/>
                </a:solidFill>
                <a:latin typeface="微软雅黑" panose="020B0503020204020204" pitchFamily="34" charset="-122"/>
                <a:ea typeface="微软雅黑" panose="020B0503020204020204" pitchFamily="34" charset="-122"/>
              </a:rPr>
              <a:t>在经过自己不懈的努力后可以领略到别人看不到的景色。在经过自己不懈的努力后可以领略到别人看不到的景色。</a:t>
            </a:r>
            <a:endParaRPr lang="zh-CN" altLang="en-US" sz="1200" dirty="0">
              <a:solidFill>
                <a:srgbClr val="FEEFD7"/>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729517" y="2637239"/>
            <a:ext cx="1569660" cy="369332"/>
          </a:xfrm>
          <a:prstGeom prst="rect">
            <a:avLst/>
          </a:prstGeom>
          <a:noFill/>
        </p:spPr>
        <p:txBody>
          <a:bodyPr wrap="none" rtlCol="0">
            <a:spAutoFit/>
          </a:bodyPr>
          <a:lstStyle/>
          <a:p>
            <a:pPr algn="ctr"/>
            <a:r>
              <a:rPr lang="zh-CN" altLang="en-US" dirty="0">
                <a:solidFill>
                  <a:srgbClr val="FEEFD7"/>
                </a:solidFill>
                <a:latin typeface="微软雅黑" panose="020B0503020204020204" pitchFamily="34" charset="-122"/>
                <a:ea typeface="微软雅黑" panose="020B0503020204020204" pitchFamily="34" charset="-122"/>
              </a:rPr>
              <a:t>在此添加标题</a:t>
            </a:r>
            <a:endParaRPr lang="zh-CN" altLang="en-US" dirty="0">
              <a:solidFill>
                <a:srgbClr val="FEEFD7"/>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699344" y="3054260"/>
            <a:ext cx="2079832" cy="978729"/>
          </a:xfrm>
          <a:prstGeom prst="rect">
            <a:avLst/>
          </a:prstGeom>
          <a:noFill/>
        </p:spPr>
        <p:txBody>
          <a:bodyPr wrap="square" rtlCol="0">
            <a:spAutoFit/>
          </a:bodyPr>
          <a:lstStyle/>
          <a:p>
            <a:pPr>
              <a:lnSpc>
                <a:spcPct val="120000"/>
              </a:lnSpc>
            </a:pPr>
            <a:r>
              <a:rPr lang="zh-CN" altLang="en-US" sz="1200" dirty="0">
                <a:solidFill>
                  <a:srgbClr val="FEEFD7"/>
                </a:solidFill>
                <a:latin typeface="微软雅黑" panose="020B0503020204020204" pitchFamily="34" charset="-122"/>
                <a:ea typeface="微软雅黑" panose="020B0503020204020204" pitchFamily="34" charset="-122"/>
              </a:rPr>
              <a:t>在经过自己不懈的努力后可以领略到别人看不到的景色。在经过自己不懈的努力后可以领略到别人看不到的景色。</a:t>
            </a:r>
            <a:endParaRPr lang="zh-CN" altLang="en-US" sz="1200" dirty="0">
              <a:solidFill>
                <a:srgbClr val="FEEFD7"/>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760434" y="4191807"/>
            <a:ext cx="1569660" cy="369332"/>
          </a:xfrm>
          <a:prstGeom prst="rect">
            <a:avLst/>
          </a:prstGeom>
          <a:noFill/>
        </p:spPr>
        <p:txBody>
          <a:bodyPr wrap="none" rtlCol="0">
            <a:spAutoFit/>
          </a:bodyPr>
          <a:lstStyle/>
          <a:p>
            <a:pPr algn="ctr"/>
            <a:r>
              <a:rPr lang="zh-CN" altLang="en-US" dirty="0">
                <a:solidFill>
                  <a:srgbClr val="FEEFD7"/>
                </a:solidFill>
                <a:latin typeface="微软雅黑" panose="020B0503020204020204" pitchFamily="34" charset="-122"/>
                <a:ea typeface="微软雅黑" panose="020B0503020204020204" pitchFamily="34" charset="-122"/>
              </a:rPr>
              <a:t>在此添加标题</a:t>
            </a:r>
            <a:endParaRPr lang="zh-CN" altLang="en-US" dirty="0">
              <a:solidFill>
                <a:srgbClr val="FEEFD7"/>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730261" y="4608828"/>
            <a:ext cx="2079832" cy="978729"/>
          </a:xfrm>
          <a:prstGeom prst="rect">
            <a:avLst/>
          </a:prstGeom>
          <a:noFill/>
        </p:spPr>
        <p:txBody>
          <a:bodyPr wrap="square" rtlCol="0">
            <a:spAutoFit/>
          </a:bodyPr>
          <a:lstStyle/>
          <a:p>
            <a:pPr>
              <a:lnSpc>
                <a:spcPct val="120000"/>
              </a:lnSpc>
            </a:pPr>
            <a:r>
              <a:rPr lang="zh-CN" altLang="en-US" sz="1200" dirty="0">
                <a:solidFill>
                  <a:srgbClr val="FEEFD7"/>
                </a:solidFill>
                <a:latin typeface="微软雅黑" panose="020B0503020204020204" pitchFamily="34" charset="-122"/>
                <a:ea typeface="微软雅黑" panose="020B0503020204020204" pitchFamily="34" charset="-122"/>
              </a:rPr>
              <a:t>在经过自己不懈的努力后可以领略到别人看不到的景色。在经过自己不懈的努力后可以领略到别人看不到的景色。</a:t>
            </a:r>
            <a:endParaRPr lang="zh-CN" altLang="en-US" sz="1200" dirty="0">
              <a:solidFill>
                <a:srgbClr val="FEEFD7"/>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250052" y="4191925"/>
            <a:ext cx="1569660" cy="369332"/>
          </a:xfrm>
          <a:prstGeom prst="rect">
            <a:avLst/>
          </a:prstGeom>
          <a:noFill/>
        </p:spPr>
        <p:txBody>
          <a:bodyPr wrap="none" rtlCol="0">
            <a:spAutoFit/>
          </a:bodyPr>
          <a:lstStyle/>
          <a:p>
            <a:pPr algn="ctr"/>
            <a:r>
              <a:rPr lang="zh-CN" altLang="en-US" dirty="0">
                <a:solidFill>
                  <a:srgbClr val="FEEFD7"/>
                </a:solidFill>
                <a:latin typeface="微软雅黑" panose="020B0503020204020204" pitchFamily="34" charset="-122"/>
                <a:ea typeface="微软雅黑" panose="020B0503020204020204" pitchFamily="34" charset="-122"/>
              </a:rPr>
              <a:t>在此添加标题</a:t>
            </a:r>
            <a:endParaRPr lang="zh-CN" altLang="en-US" dirty="0">
              <a:solidFill>
                <a:srgbClr val="FEEFD7"/>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219879" y="4608946"/>
            <a:ext cx="2079832" cy="978729"/>
          </a:xfrm>
          <a:prstGeom prst="rect">
            <a:avLst/>
          </a:prstGeom>
          <a:noFill/>
        </p:spPr>
        <p:txBody>
          <a:bodyPr wrap="square" rtlCol="0">
            <a:spAutoFit/>
          </a:bodyPr>
          <a:lstStyle/>
          <a:p>
            <a:pPr>
              <a:lnSpc>
                <a:spcPct val="120000"/>
              </a:lnSpc>
            </a:pPr>
            <a:r>
              <a:rPr lang="zh-CN" altLang="en-US" sz="1200" dirty="0">
                <a:solidFill>
                  <a:srgbClr val="FEEFD7"/>
                </a:solidFill>
                <a:latin typeface="微软雅黑" panose="020B0503020204020204" pitchFamily="34" charset="-122"/>
                <a:ea typeface="微软雅黑" panose="020B0503020204020204" pitchFamily="34" charset="-122"/>
              </a:rPr>
              <a:t>在经过自己不懈的努力后可以领略到别人看不到的景色。在经过自己不懈的努力后可以领略到别人看不到的景色。</a:t>
            </a:r>
            <a:endParaRPr lang="zh-CN" altLang="en-US" sz="1200" dirty="0">
              <a:solidFill>
                <a:srgbClr val="FEEFD7"/>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9250052" y="2637239"/>
            <a:ext cx="1569660" cy="369332"/>
          </a:xfrm>
          <a:prstGeom prst="rect">
            <a:avLst/>
          </a:prstGeom>
          <a:noFill/>
        </p:spPr>
        <p:txBody>
          <a:bodyPr wrap="none" rtlCol="0">
            <a:spAutoFit/>
          </a:bodyPr>
          <a:lstStyle/>
          <a:p>
            <a:pPr algn="ctr"/>
            <a:r>
              <a:rPr lang="zh-CN" altLang="en-US" dirty="0">
                <a:solidFill>
                  <a:srgbClr val="FEEFD7"/>
                </a:solidFill>
                <a:latin typeface="微软雅黑" panose="020B0503020204020204" pitchFamily="34" charset="-122"/>
                <a:ea typeface="微软雅黑" panose="020B0503020204020204" pitchFamily="34" charset="-122"/>
              </a:rPr>
              <a:t>在此添加标题</a:t>
            </a:r>
            <a:endParaRPr lang="zh-CN" altLang="en-US" dirty="0">
              <a:solidFill>
                <a:srgbClr val="FEEFD7"/>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219879" y="3054260"/>
            <a:ext cx="2079832" cy="978729"/>
          </a:xfrm>
          <a:prstGeom prst="rect">
            <a:avLst/>
          </a:prstGeom>
          <a:noFill/>
        </p:spPr>
        <p:txBody>
          <a:bodyPr wrap="square" rtlCol="0">
            <a:spAutoFit/>
          </a:bodyPr>
          <a:lstStyle/>
          <a:p>
            <a:pPr>
              <a:lnSpc>
                <a:spcPct val="120000"/>
              </a:lnSpc>
            </a:pPr>
            <a:r>
              <a:rPr lang="zh-CN" altLang="en-US" sz="1200" dirty="0">
                <a:solidFill>
                  <a:srgbClr val="FEEFD7"/>
                </a:solidFill>
                <a:latin typeface="微软雅黑" panose="020B0503020204020204" pitchFamily="34" charset="-122"/>
                <a:ea typeface="微软雅黑" panose="020B0503020204020204" pitchFamily="34" charset="-122"/>
              </a:rPr>
              <a:t>在经过自己不懈的努力后可以领略到别人看不到的景色。在经过自己不懈的努力后可以领略到别人看不到的景色。</a:t>
            </a:r>
            <a:endParaRPr lang="zh-CN" altLang="en-US" sz="1200" dirty="0">
              <a:solidFill>
                <a:srgbClr val="FEEFD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nodePh="1">
                                  <p:stCondLst>
                                    <p:cond delay="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nodePh="1">
                                  <p:stCondLst>
                                    <p:cond delay="0"/>
                                  </p:stCondLst>
                                  <p:endCondLst>
                                    <p:cond evt="begin" delay="0">
                                      <p:tn val="19"/>
                                    </p:cond>
                                  </p:end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nodePh="1">
                                  <p:stCondLst>
                                    <p:cond delay="0"/>
                                  </p:stCondLst>
                                  <p:endCondLst>
                                    <p:cond evt="begin" delay="0">
                                      <p:tn val="24"/>
                                    </p:cond>
                                  </p:end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nodePh="1">
                                  <p:stCondLst>
                                    <p:cond delay="0"/>
                                  </p:stCondLst>
                                  <p:endCondLst>
                                    <p:cond evt="begin" delay="0">
                                      <p:tn val="29"/>
                                    </p:cond>
                                  </p:end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nodePh="1">
                                  <p:stCondLst>
                                    <p:cond delay="0"/>
                                  </p:stCondLst>
                                  <p:endCondLst>
                                    <p:cond evt="begin" delay="0">
                                      <p:tn val="34"/>
                                    </p:cond>
                                  </p:end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nodePh="1">
                                  <p:stCondLst>
                                    <p:cond delay="0"/>
                                  </p:stCondLst>
                                  <p:endCondLst>
                                    <p:cond evt="begin" delay="0">
                                      <p:tn val="39"/>
                                    </p:cond>
                                  </p:end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nodePh="1">
                                  <p:stCondLst>
                                    <p:cond delay="0"/>
                                  </p:stCondLst>
                                  <p:endCondLst>
                                    <p:cond evt="begin" delay="0">
                                      <p:tn val="44"/>
                                    </p:cond>
                                  </p:end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nodePh="1">
                                  <p:stCondLst>
                                    <p:cond delay="0"/>
                                  </p:stCondLst>
                                  <p:endCondLst>
                                    <p:cond evt="begin" delay="0">
                                      <p:tn val="49"/>
                                    </p:cond>
                                  </p:end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nodePh="1">
                                  <p:stCondLst>
                                    <p:cond delay="0"/>
                                  </p:stCondLst>
                                  <p:endCondLst>
                                    <p:cond evt="begin" delay="0">
                                      <p:tn val="54"/>
                                    </p:cond>
                                  </p:end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nodePh="1">
                                  <p:stCondLst>
                                    <p:cond delay="0"/>
                                  </p:stCondLst>
                                  <p:endCondLst>
                                    <p:cond evt="begin" delay="0">
                                      <p:tn val="59"/>
                                    </p:cond>
                                  </p:end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nodePh="1">
                                  <p:stCondLst>
                                    <p:cond delay="0"/>
                                  </p:stCondLst>
                                  <p:endCondLst>
                                    <p:cond evt="begin" delay="0">
                                      <p:tn val="64"/>
                                    </p:cond>
                                  </p:end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1000"/>
                                        <p:tgtEl>
                                          <p:spTgt spid="25"/>
                                        </p:tgtEl>
                                      </p:cBhvr>
                                    </p:animEffect>
                                    <p:anim calcmode="lin" valueType="num">
                                      <p:cBhvr>
                                        <p:cTn id="82" dur="1000" fill="hold"/>
                                        <p:tgtEl>
                                          <p:spTgt spid="25"/>
                                        </p:tgtEl>
                                        <p:attrNameLst>
                                          <p:attrName>ppt_x</p:attrName>
                                        </p:attrNameLst>
                                      </p:cBhvr>
                                      <p:tavLst>
                                        <p:tav tm="0">
                                          <p:val>
                                            <p:strVal val="#ppt_x"/>
                                          </p:val>
                                        </p:tav>
                                        <p:tav tm="100000">
                                          <p:val>
                                            <p:strVal val="#ppt_x"/>
                                          </p:val>
                                        </p:tav>
                                      </p:tavLst>
                                    </p:anim>
                                    <p:anim calcmode="lin" valueType="num">
                                      <p:cBhvr>
                                        <p:cTn id="83" dur="1000" fill="hold"/>
                                        <p:tgtEl>
                                          <p:spTgt spid="2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1000"/>
                                        <p:tgtEl>
                                          <p:spTgt spid="26"/>
                                        </p:tgtEl>
                                      </p:cBhvr>
                                    </p:animEffect>
                                    <p:anim calcmode="lin" valueType="num">
                                      <p:cBhvr>
                                        <p:cTn id="87" dur="1000" fill="hold"/>
                                        <p:tgtEl>
                                          <p:spTgt spid="26"/>
                                        </p:tgtEl>
                                        <p:attrNameLst>
                                          <p:attrName>ppt_x</p:attrName>
                                        </p:attrNameLst>
                                      </p:cBhvr>
                                      <p:tavLst>
                                        <p:tav tm="0">
                                          <p:val>
                                            <p:strVal val="#ppt_x"/>
                                          </p:val>
                                        </p:tav>
                                        <p:tav tm="100000">
                                          <p:val>
                                            <p:strVal val="#ppt_x"/>
                                          </p:val>
                                        </p:tav>
                                      </p:tavLst>
                                    </p:anim>
                                    <p:anim calcmode="lin" valueType="num">
                                      <p:cBhvr>
                                        <p:cTn id="88" dur="1000" fill="hold"/>
                                        <p:tgtEl>
                                          <p:spTgt spid="2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1000"/>
                                        <p:tgtEl>
                                          <p:spTgt spid="29"/>
                                        </p:tgtEl>
                                      </p:cBhvr>
                                    </p:animEffect>
                                    <p:anim calcmode="lin" valueType="num">
                                      <p:cBhvr>
                                        <p:cTn id="102" dur="1000" fill="hold"/>
                                        <p:tgtEl>
                                          <p:spTgt spid="29"/>
                                        </p:tgtEl>
                                        <p:attrNameLst>
                                          <p:attrName>ppt_x</p:attrName>
                                        </p:attrNameLst>
                                      </p:cBhvr>
                                      <p:tavLst>
                                        <p:tav tm="0">
                                          <p:val>
                                            <p:strVal val="#ppt_x"/>
                                          </p:val>
                                        </p:tav>
                                        <p:tav tm="100000">
                                          <p:val>
                                            <p:strVal val="#ppt_x"/>
                                          </p:val>
                                        </p:tav>
                                      </p:tavLst>
                                    </p:anim>
                                    <p:anim calcmode="lin" valueType="num">
                                      <p:cBhvr>
                                        <p:cTn id="103" dur="1000" fill="hold"/>
                                        <p:tgtEl>
                                          <p:spTgt spid="2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1000"/>
                                        <p:tgtEl>
                                          <p:spTgt spid="30"/>
                                        </p:tgtEl>
                                      </p:cBhvr>
                                    </p:animEffect>
                                    <p:anim calcmode="lin" valueType="num">
                                      <p:cBhvr>
                                        <p:cTn id="107" dur="1000" fill="hold"/>
                                        <p:tgtEl>
                                          <p:spTgt spid="30"/>
                                        </p:tgtEl>
                                        <p:attrNameLst>
                                          <p:attrName>ppt_x</p:attrName>
                                        </p:attrNameLst>
                                      </p:cBhvr>
                                      <p:tavLst>
                                        <p:tav tm="0">
                                          <p:val>
                                            <p:strVal val="#ppt_x"/>
                                          </p:val>
                                        </p:tav>
                                        <p:tav tm="100000">
                                          <p:val>
                                            <p:strVal val="#ppt_x"/>
                                          </p:val>
                                        </p:tav>
                                      </p:tavLst>
                                    </p:anim>
                                    <p:anim calcmode="lin" valueType="num">
                                      <p:cBhvr>
                                        <p:cTn id="108" dur="1000" fill="hold"/>
                                        <p:tgtEl>
                                          <p:spTgt spid="3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fade">
                                      <p:cBhvr>
                                        <p:cTn id="111" dur="1000"/>
                                        <p:tgtEl>
                                          <p:spTgt spid="31"/>
                                        </p:tgtEl>
                                      </p:cBhvr>
                                    </p:animEffect>
                                    <p:anim calcmode="lin" valueType="num">
                                      <p:cBhvr>
                                        <p:cTn id="112" dur="1000" fill="hold"/>
                                        <p:tgtEl>
                                          <p:spTgt spid="31"/>
                                        </p:tgtEl>
                                        <p:attrNameLst>
                                          <p:attrName>ppt_x</p:attrName>
                                        </p:attrNameLst>
                                      </p:cBhvr>
                                      <p:tavLst>
                                        <p:tav tm="0">
                                          <p:val>
                                            <p:strVal val="#ppt_x"/>
                                          </p:val>
                                        </p:tav>
                                        <p:tav tm="100000">
                                          <p:val>
                                            <p:strVal val="#ppt_x"/>
                                          </p:val>
                                        </p:tav>
                                      </p:tavLst>
                                    </p:anim>
                                    <p:anim calcmode="lin" valueType="num">
                                      <p:cBhvr>
                                        <p:cTn id="113" dur="1000" fill="hold"/>
                                        <p:tgtEl>
                                          <p:spTgt spid="3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1000"/>
                                        <p:tgtEl>
                                          <p:spTgt spid="32"/>
                                        </p:tgtEl>
                                      </p:cBhvr>
                                    </p:animEffect>
                                    <p:anim calcmode="lin" valueType="num">
                                      <p:cBhvr>
                                        <p:cTn id="117" dur="1000" fill="hold"/>
                                        <p:tgtEl>
                                          <p:spTgt spid="32"/>
                                        </p:tgtEl>
                                        <p:attrNameLst>
                                          <p:attrName>ppt_x</p:attrName>
                                        </p:attrNameLst>
                                      </p:cBhvr>
                                      <p:tavLst>
                                        <p:tav tm="0">
                                          <p:val>
                                            <p:strVal val="#ppt_x"/>
                                          </p:val>
                                        </p:tav>
                                        <p:tav tm="100000">
                                          <p:val>
                                            <p:strVal val="#ppt_x"/>
                                          </p:val>
                                        </p:tav>
                                      </p:tavLst>
                                    </p:anim>
                                    <p:anim calcmode="lin" valueType="num">
                                      <p:cBhvr>
                                        <p:cTn id="118" dur="1000" fill="hold"/>
                                        <p:tgtEl>
                                          <p:spTgt spid="32"/>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1000"/>
                                        <p:tgtEl>
                                          <p:spTgt spid="33"/>
                                        </p:tgtEl>
                                      </p:cBhvr>
                                    </p:animEffect>
                                    <p:anim calcmode="lin" valueType="num">
                                      <p:cBhvr>
                                        <p:cTn id="122" dur="1000" fill="hold"/>
                                        <p:tgtEl>
                                          <p:spTgt spid="33"/>
                                        </p:tgtEl>
                                        <p:attrNameLst>
                                          <p:attrName>ppt_x</p:attrName>
                                        </p:attrNameLst>
                                      </p:cBhvr>
                                      <p:tavLst>
                                        <p:tav tm="0">
                                          <p:val>
                                            <p:strVal val="#ppt_x"/>
                                          </p:val>
                                        </p:tav>
                                        <p:tav tm="100000">
                                          <p:val>
                                            <p:strVal val="#ppt_x"/>
                                          </p:val>
                                        </p:tav>
                                      </p:tavLst>
                                    </p:anim>
                                    <p:anim calcmode="lin" valueType="num">
                                      <p:cBhvr>
                                        <p:cTn id="123" dur="1000" fill="hold"/>
                                        <p:tgtEl>
                                          <p:spTgt spid="3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fade">
                                      <p:cBhvr>
                                        <p:cTn id="126" dur="1000"/>
                                        <p:tgtEl>
                                          <p:spTgt spid="34"/>
                                        </p:tgtEl>
                                      </p:cBhvr>
                                    </p:animEffect>
                                    <p:anim calcmode="lin" valueType="num">
                                      <p:cBhvr>
                                        <p:cTn id="127" dur="1000" fill="hold"/>
                                        <p:tgtEl>
                                          <p:spTgt spid="34"/>
                                        </p:tgtEl>
                                        <p:attrNameLst>
                                          <p:attrName>ppt_x</p:attrName>
                                        </p:attrNameLst>
                                      </p:cBhvr>
                                      <p:tavLst>
                                        <p:tav tm="0">
                                          <p:val>
                                            <p:strVal val="#ppt_x"/>
                                          </p:val>
                                        </p:tav>
                                        <p:tav tm="100000">
                                          <p:val>
                                            <p:strVal val="#ppt_x"/>
                                          </p:val>
                                        </p:tav>
                                      </p:tavLst>
                                    </p:anim>
                                    <p:anim calcmode="lin" valueType="num">
                                      <p:cBhvr>
                                        <p:cTn id="12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324610" y="2360863"/>
            <a:ext cx="4405356" cy="3277714"/>
            <a:chOff x="6019121" y="1945748"/>
            <a:chExt cx="5184775" cy="3857625"/>
          </a:xfrm>
          <a:noFill/>
        </p:grpSpPr>
        <p:sp>
          <p:nvSpPr>
            <p:cNvPr id="11" name="六边形 10"/>
            <p:cNvSpPr/>
            <p:nvPr/>
          </p:nvSpPr>
          <p:spPr>
            <a:xfrm>
              <a:off x="6884308" y="1945748"/>
              <a:ext cx="1836738" cy="1584325"/>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FEEFD7"/>
                  </a:solidFill>
                </a:rPr>
                <a:t>60%</a:t>
              </a:r>
              <a:endParaRPr lang="zh-CN" altLang="en-US" sz="4000" b="1" dirty="0">
                <a:solidFill>
                  <a:srgbClr val="FEEFD7"/>
                </a:solidFill>
              </a:endParaRPr>
            </a:p>
          </p:txBody>
        </p:sp>
        <p:sp>
          <p:nvSpPr>
            <p:cNvPr id="12" name="六边形 11"/>
            <p:cNvSpPr/>
            <p:nvPr/>
          </p:nvSpPr>
          <p:spPr>
            <a:xfrm>
              <a:off x="8841696" y="3133198"/>
              <a:ext cx="2362200" cy="2038350"/>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rgbClr val="FEEFD7"/>
                  </a:solidFill>
                </a:rPr>
                <a:t>85%</a:t>
              </a:r>
              <a:endParaRPr lang="zh-CN" altLang="en-US" sz="4800" b="1" dirty="0">
                <a:solidFill>
                  <a:srgbClr val="FEEFD7"/>
                </a:solidFill>
              </a:endParaRPr>
            </a:p>
          </p:txBody>
        </p:sp>
        <p:sp>
          <p:nvSpPr>
            <p:cNvPr id="13" name="六边形 12"/>
            <p:cNvSpPr/>
            <p:nvPr/>
          </p:nvSpPr>
          <p:spPr>
            <a:xfrm>
              <a:off x="7255783" y="4539723"/>
              <a:ext cx="1465263" cy="1263650"/>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EEFD7"/>
                  </a:solidFill>
                </a:rPr>
                <a:t>55%</a:t>
              </a:r>
              <a:endParaRPr lang="zh-CN" altLang="en-US" sz="2800" b="1" dirty="0">
                <a:solidFill>
                  <a:srgbClr val="FEEFD7"/>
                </a:solidFill>
              </a:endParaRPr>
            </a:p>
          </p:txBody>
        </p:sp>
        <p:sp>
          <p:nvSpPr>
            <p:cNvPr id="15" name="六边形 14"/>
            <p:cNvSpPr/>
            <p:nvPr/>
          </p:nvSpPr>
          <p:spPr>
            <a:xfrm>
              <a:off x="6019121" y="3691998"/>
              <a:ext cx="1069975" cy="920750"/>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EEFD7"/>
                  </a:solidFill>
                </a:rPr>
                <a:t>30%</a:t>
              </a:r>
              <a:endParaRPr lang="zh-CN" altLang="en-US" b="1" dirty="0">
                <a:solidFill>
                  <a:srgbClr val="FEEFD7"/>
                </a:solidFill>
              </a:endParaRPr>
            </a:p>
          </p:txBody>
        </p:sp>
      </p:grpSp>
      <p:sp>
        <p:nvSpPr>
          <p:cNvPr id="16" name="矩形 33"/>
          <p:cNvSpPr/>
          <p:nvPr/>
        </p:nvSpPr>
        <p:spPr>
          <a:xfrm>
            <a:off x="6590059" y="2355619"/>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47"/>
          <p:cNvSpPr/>
          <p:nvPr/>
        </p:nvSpPr>
        <p:spPr>
          <a:xfrm>
            <a:off x="6590060" y="2839807"/>
            <a:ext cx="1897176"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200"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35"/>
          <p:cNvSpPr/>
          <p:nvPr/>
        </p:nvSpPr>
        <p:spPr>
          <a:xfrm>
            <a:off x="8843226" y="2355619"/>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47"/>
          <p:cNvSpPr/>
          <p:nvPr/>
        </p:nvSpPr>
        <p:spPr>
          <a:xfrm>
            <a:off x="8843226" y="2839807"/>
            <a:ext cx="1884711"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200"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37"/>
          <p:cNvSpPr/>
          <p:nvPr/>
        </p:nvSpPr>
        <p:spPr>
          <a:xfrm>
            <a:off x="6590059" y="4414607"/>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47"/>
          <p:cNvSpPr/>
          <p:nvPr/>
        </p:nvSpPr>
        <p:spPr>
          <a:xfrm>
            <a:off x="6590060" y="4898794"/>
            <a:ext cx="1897176"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200"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39"/>
          <p:cNvSpPr/>
          <p:nvPr/>
        </p:nvSpPr>
        <p:spPr>
          <a:xfrm>
            <a:off x="8843226" y="4414607"/>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47"/>
          <p:cNvSpPr/>
          <p:nvPr/>
        </p:nvSpPr>
        <p:spPr>
          <a:xfrm>
            <a:off x="8843226" y="4898794"/>
            <a:ext cx="1884711"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200" dirty="0">
              <a:solidFill>
                <a:srgbClr val="FEEFD7"/>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filter="randombar(horizontal)">
                                      <p:cBhvr>
                                        <p:cTn id="17" dur="400"/>
                                        <p:tgtEl>
                                          <p:spTgt spid="1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filter="randombar(horizontal)">
                                      <p:cBhvr>
                                        <p:cTn id="20" dur="400"/>
                                        <p:tgtEl>
                                          <p:spTgt spid="17"/>
                                        </p:tgtEl>
                                      </p:cBhvr>
                                    </p:animEffect>
                                  </p:childTnLst>
                                </p:cTn>
                              </p:par>
                            </p:childTnLst>
                          </p:cTn>
                        </p:par>
                        <p:par>
                          <p:cTn id="21" fill="hold">
                            <p:stCondLst>
                              <p:cond delay="2000"/>
                            </p:stCondLst>
                            <p:childTnLst>
                              <p:par>
                                <p:cTn id="22" presetID="14" presetClass="entr" presetSubtype="10" fill="hold" grpId="0" nodeType="afterEffect">
                                  <p:stCondLst>
                                    <p:cond delay="100"/>
                                  </p:stCondLst>
                                  <p:childTnLst>
                                    <p:set>
                                      <p:cBhvr>
                                        <p:cTn id="23" dur="1" fill="hold">
                                          <p:stCondLst>
                                            <p:cond delay="0"/>
                                          </p:stCondLst>
                                        </p:cTn>
                                        <p:tgtEl>
                                          <p:spTgt spid="18"/>
                                        </p:tgtEl>
                                        <p:attrNameLst>
                                          <p:attrName>style.visibility</p:attrName>
                                        </p:attrNameLst>
                                      </p:cBhvr>
                                      <p:to>
                                        <p:strVal val="visible"/>
                                      </p:to>
                                    </p:set>
                                    <p:animEffect filter="randombar(horizontal)">
                                      <p:cBhvr>
                                        <p:cTn id="24" dur="400"/>
                                        <p:tgtEl>
                                          <p:spTgt spid="18"/>
                                        </p:tgtEl>
                                      </p:cBhvr>
                                    </p:animEffect>
                                  </p:childTnLst>
                                </p:cTn>
                              </p:par>
                              <p:par>
                                <p:cTn id="25" presetID="14" presetClass="entr" presetSubtype="10" fill="hold" grpId="0" nodeType="withEffect">
                                  <p:stCondLst>
                                    <p:cond delay="100"/>
                                  </p:stCondLst>
                                  <p:childTnLst>
                                    <p:set>
                                      <p:cBhvr>
                                        <p:cTn id="26" dur="1" fill="hold">
                                          <p:stCondLst>
                                            <p:cond delay="0"/>
                                          </p:stCondLst>
                                        </p:cTn>
                                        <p:tgtEl>
                                          <p:spTgt spid="19"/>
                                        </p:tgtEl>
                                        <p:attrNameLst>
                                          <p:attrName>style.visibility</p:attrName>
                                        </p:attrNameLst>
                                      </p:cBhvr>
                                      <p:to>
                                        <p:strVal val="visible"/>
                                      </p:to>
                                    </p:set>
                                    <p:animEffect filter="randombar(horizontal)">
                                      <p:cBhvr>
                                        <p:cTn id="27" dur="400"/>
                                        <p:tgtEl>
                                          <p:spTgt spid="19"/>
                                        </p:tgtEl>
                                      </p:cBhvr>
                                    </p:animEffect>
                                  </p:childTnLst>
                                </p:cTn>
                              </p:par>
                            </p:childTnLst>
                          </p:cTn>
                        </p:par>
                        <p:par>
                          <p:cTn id="28" fill="hold">
                            <p:stCondLst>
                              <p:cond delay="2600"/>
                            </p:stCondLst>
                            <p:childTnLst>
                              <p:par>
                                <p:cTn id="29" presetID="14" presetClass="entr" presetSubtype="10" fill="hold" grpId="0" nodeType="afterEffect">
                                  <p:stCondLst>
                                    <p:cond delay="100"/>
                                  </p:stCondLst>
                                  <p:childTnLst>
                                    <p:set>
                                      <p:cBhvr>
                                        <p:cTn id="30" dur="1" fill="hold">
                                          <p:stCondLst>
                                            <p:cond delay="0"/>
                                          </p:stCondLst>
                                        </p:cTn>
                                        <p:tgtEl>
                                          <p:spTgt spid="20"/>
                                        </p:tgtEl>
                                        <p:attrNameLst>
                                          <p:attrName>style.visibility</p:attrName>
                                        </p:attrNameLst>
                                      </p:cBhvr>
                                      <p:to>
                                        <p:strVal val="visible"/>
                                      </p:to>
                                    </p:set>
                                    <p:animEffect filter="randombar(horizontal)">
                                      <p:cBhvr>
                                        <p:cTn id="31" dur="400"/>
                                        <p:tgtEl>
                                          <p:spTgt spid="20"/>
                                        </p:tgtEl>
                                      </p:cBhvr>
                                    </p:animEffect>
                                  </p:childTnLst>
                                </p:cTn>
                              </p:par>
                              <p:par>
                                <p:cTn id="32" presetID="14" presetClass="entr" presetSubtype="10" fill="hold" grpId="0" nodeType="withEffect">
                                  <p:stCondLst>
                                    <p:cond delay="100"/>
                                  </p:stCondLst>
                                  <p:childTnLst>
                                    <p:set>
                                      <p:cBhvr>
                                        <p:cTn id="33" dur="1" fill="hold">
                                          <p:stCondLst>
                                            <p:cond delay="0"/>
                                          </p:stCondLst>
                                        </p:cTn>
                                        <p:tgtEl>
                                          <p:spTgt spid="21"/>
                                        </p:tgtEl>
                                        <p:attrNameLst>
                                          <p:attrName>style.visibility</p:attrName>
                                        </p:attrNameLst>
                                      </p:cBhvr>
                                      <p:to>
                                        <p:strVal val="visible"/>
                                      </p:to>
                                    </p:set>
                                    <p:animEffect filter="randombar(horizontal)">
                                      <p:cBhvr>
                                        <p:cTn id="34" dur="400"/>
                                        <p:tgtEl>
                                          <p:spTgt spid="21"/>
                                        </p:tgtEl>
                                      </p:cBhvr>
                                    </p:animEffect>
                                  </p:childTnLst>
                                </p:cTn>
                              </p:par>
                            </p:childTnLst>
                          </p:cTn>
                        </p:par>
                        <p:par>
                          <p:cTn id="35" fill="hold">
                            <p:stCondLst>
                              <p:cond delay="3200"/>
                            </p:stCondLst>
                            <p:childTnLst>
                              <p:par>
                                <p:cTn id="36" presetID="14" presetClass="entr" presetSubtype="10" fill="hold" grpId="0" nodeType="afterEffect">
                                  <p:stCondLst>
                                    <p:cond delay="100"/>
                                  </p:stCondLst>
                                  <p:childTnLst>
                                    <p:set>
                                      <p:cBhvr>
                                        <p:cTn id="37" dur="1" fill="hold">
                                          <p:stCondLst>
                                            <p:cond delay="0"/>
                                          </p:stCondLst>
                                        </p:cTn>
                                        <p:tgtEl>
                                          <p:spTgt spid="22"/>
                                        </p:tgtEl>
                                        <p:attrNameLst>
                                          <p:attrName>style.visibility</p:attrName>
                                        </p:attrNameLst>
                                      </p:cBhvr>
                                      <p:to>
                                        <p:strVal val="visible"/>
                                      </p:to>
                                    </p:set>
                                    <p:animEffect filter="randombar(horizontal)">
                                      <p:cBhvr>
                                        <p:cTn id="38" dur="400"/>
                                        <p:tgtEl>
                                          <p:spTgt spid="22"/>
                                        </p:tgtEl>
                                      </p:cBhvr>
                                    </p:animEffect>
                                  </p:childTnLst>
                                </p:cTn>
                              </p:par>
                              <p:par>
                                <p:cTn id="39" presetID="14" presetClass="entr" presetSubtype="10" fill="hold" grpId="0" nodeType="withEffect">
                                  <p:stCondLst>
                                    <p:cond delay="100"/>
                                  </p:stCondLst>
                                  <p:childTnLst>
                                    <p:set>
                                      <p:cBhvr>
                                        <p:cTn id="40" dur="1" fill="hold">
                                          <p:stCondLst>
                                            <p:cond delay="0"/>
                                          </p:stCondLst>
                                        </p:cTn>
                                        <p:tgtEl>
                                          <p:spTgt spid="23"/>
                                        </p:tgtEl>
                                        <p:attrNameLst>
                                          <p:attrName>style.visibility</p:attrName>
                                        </p:attrNameLst>
                                      </p:cBhvr>
                                      <p:to>
                                        <p:strVal val="visible"/>
                                      </p:to>
                                    </p:set>
                                    <p:animEffect filter="randombar(horizontal)">
                                      <p:cBhvr>
                                        <p:cTn id="41"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bldLvl="0"/>
      <p:bldP spid="18" grpId="0" bldLvl="0"/>
      <p:bldP spid="19" grpId="0" bldLvl="0"/>
      <p:bldP spid="20" grpId="0" bldLvl="0"/>
      <p:bldP spid="21" grpId="0" bldLvl="0"/>
      <p:bldP spid="22" grpId="0" bldLvl="0"/>
      <p:bldP spid="23"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餐桌&#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61950" y="342900"/>
            <a:ext cx="11466512" cy="6173786"/>
          </a:xfrm>
          <a:prstGeom prst="rect">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rot="5400000">
            <a:off x="2988255" y="2484588"/>
            <a:ext cx="2802586" cy="941220"/>
          </a:xfrm>
          <a:prstGeom prst="roundRect">
            <a:avLst>
              <a:gd name="adj" fmla="val 0"/>
            </a:avLst>
          </a:prstGeom>
          <a:noFill/>
          <a:ln w="19050">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1E6F7A"/>
              </a:solidFill>
              <a:latin typeface="微软雅黑" panose="020B0503020204020204" pitchFamily="34" charset="-122"/>
              <a:ea typeface="微软雅黑" panose="020B0503020204020204" pitchFamily="34" charset="-122"/>
            </a:endParaRPr>
          </a:p>
        </p:txBody>
      </p:sp>
      <p:sp>
        <p:nvSpPr>
          <p:cNvPr id="14" name="TextBox 4"/>
          <p:cNvSpPr txBox="1"/>
          <p:nvPr/>
        </p:nvSpPr>
        <p:spPr>
          <a:xfrm>
            <a:off x="3958661" y="1943362"/>
            <a:ext cx="861774" cy="2015936"/>
          </a:xfrm>
          <a:prstGeom prst="rect">
            <a:avLst/>
          </a:prstGeom>
          <a:noFill/>
          <a:ln>
            <a:noFill/>
          </a:ln>
        </p:spPr>
        <p:txBody>
          <a:bodyPr vert="eaVert" wrap="none" rtlCol="0">
            <a:spAutoFit/>
          </a:bodyPr>
          <a:lstStyle/>
          <a:p>
            <a:pPr algn="ctr"/>
            <a:r>
              <a:rPr lang="zh-CN" altLang="en-US" sz="4400" b="1" spc="600" dirty="0">
                <a:solidFill>
                  <a:srgbClr val="FEEFD7"/>
                </a:solidFill>
                <a:latin typeface="微软雅黑" panose="020B0503020204020204" pitchFamily="34" charset="-122"/>
                <a:ea typeface="微软雅黑" panose="020B0503020204020204" pitchFamily="34" charset="-122"/>
              </a:rPr>
              <a:t>第四章</a:t>
            </a:r>
            <a:endParaRPr lang="en-US" altLang="zh-CN" sz="4400" b="1" spc="600" dirty="0">
              <a:solidFill>
                <a:srgbClr val="FEEFD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080459" y="2230742"/>
            <a:ext cx="3570209"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rgbClr val="FEEFD7"/>
                </a:solidFill>
                <a:latin typeface="微软雅黑" panose="020B0503020204020204" pitchFamily="34" charset="-122"/>
                <a:ea typeface="微软雅黑" panose="020B0503020204020204" pitchFamily="34" charset="-122"/>
              </a:rPr>
              <a:t>活动效果展望</a:t>
            </a:r>
            <a:endParaRPr lang="zh-CN" altLang="en-US" sz="4400" b="1" dirty="0">
              <a:solidFill>
                <a:srgbClr val="FEEFD7"/>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124000" y="3000183"/>
            <a:ext cx="3816045" cy="424732"/>
          </a:xfrm>
          <a:prstGeom prst="rect">
            <a:avLst/>
          </a:prstGeom>
          <a:noFill/>
        </p:spPr>
        <p:txBody>
          <a:bodyPr wrap="square" rtlCol="0">
            <a:spAutoFit/>
          </a:bodyPr>
          <a:lstStyle/>
          <a:p>
            <a:pPr>
              <a:lnSpc>
                <a:spcPct val="120000"/>
              </a:lnSpc>
            </a:pPr>
            <a:r>
              <a:rPr lang="en-US" altLang="zh-CN" sz="900" dirty="0">
                <a:solidFill>
                  <a:srgbClr val="FEEFD7"/>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endParaRPr lang="en-US" altLang="zh-CN" sz="900" dirty="0">
              <a:solidFill>
                <a:srgbClr val="FEEFD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2000"/>
                            </p:stCondLst>
                            <p:childTnLst>
                              <p:par>
                                <p:cTn id="15" presetID="2" presetClass="entr" presetSubtype="1" fill="hold" grpId="0" nodeType="afterEffect" nodePh="1">
                                  <p:stCondLst>
                                    <p:cond delay="0"/>
                                  </p:stCondLst>
                                  <p:endCondLst>
                                    <p:cond evt="begin" delay="0">
                                      <p:tn val="15"/>
                                    </p:cond>
                                  </p:end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14" presetClass="entr" presetSubtype="10" fill="hold" grpId="0" nodeType="afterEffect">
                                  <p:stCondLst>
                                    <p:cond delay="0"/>
                                  </p:stCondLst>
                                  <p:iterate type="lt">
                                    <p:tmPct val="3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250"/>
                                        <p:tgtEl>
                                          <p:spTgt spid="14"/>
                                        </p:tgtEl>
                                      </p:cBhvr>
                                    </p:animEffect>
                                  </p:childTnLst>
                                </p:cTn>
                              </p:par>
                            </p:childTnLst>
                          </p:cTn>
                        </p:par>
                        <p:par>
                          <p:cTn id="23" fill="hold">
                            <p:stCondLst>
                              <p:cond delay="1649"/>
                            </p:stCondLst>
                            <p:childTnLst>
                              <p:par>
                                <p:cTn id="24" presetID="53" presetClass="entr" presetSubtype="528"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fltVal val="0.5"/>
                                          </p:val>
                                        </p:tav>
                                        <p:tav tm="100000">
                                          <p:val>
                                            <p:strVal val="#ppt_x"/>
                                          </p:val>
                                        </p:tav>
                                      </p:tavLst>
                                    </p:anim>
                                    <p:anim calcmode="lin" valueType="num">
                                      <p:cBhvr>
                                        <p:cTn id="30" dur="500" fill="hold"/>
                                        <p:tgtEl>
                                          <p:spTgt spid="15"/>
                                        </p:tgtEl>
                                        <p:attrNameLst>
                                          <p:attrName>ppt_y</p:attrName>
                                        </p:attrNameLst>
                                      </p:cBhvr>
                                      <p:tavLst>
                                        <p:tav tm="0">
                                          <p:val>
                                            <p:fltVal val="0.5"/>
                                          </p:val>
                                        </p:tav>
                                        <p:tav tm="100000">
                                          <p:val>
                                            <p:strVal val="#ppt_y"/>
                                          </p:val>
                                        </p:tav>
                                      </p:tavLst>
                                    </p:anim>
                                  </p:childTnLst>
                                </p:cTn>
                              </p:par>
                            </p:childTnLst>
                          </p:cTn>
                        </p:par>
                        <p:par>
                          <p:cTn id="31" fill="hold">
                            <p:stCondLst>
                              <p:cond delay="2400"/>
                            </p:stCondLst>
                            <p:childTnLst>
                              <p:par>
                                <p:cTn id="32" presetID="14" presetClass="entr" presetSubtype="1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图片包含 树, 餐桌&#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p:cNvSpPr/>
          <p:nvPr/>
        </p:nvSpPr>
        <p:spPr>
          <a:xfrm>
            <a:off x="361950" y="342900"/>
            <a:ext cx="11466512" cy="6173786"/>
          </a:xfrm>
          <a:prstGeom prst="rect">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5162313" y="1617594"/>
            <a:ext cx="3181355" cy="2721032"/>
            <a:chOff x="4920077" y="2284373"/>
            <a:chExt cx="3181355" cy="2721032"/>
          </a:xfrm>
        </p:grpSpPr>
        <p:sp>
          <p:nvSpPr>
            <p:cNvPr id="37" name="Freeform 10"/>
            <p:cNvSpPr/>
            <p:nvPr/>
          </p:nvSpPr>
          <p:spPr bwMode="auto">
            <a:xfrm>
              <a:off x="5406858" y="2291027"/>
              <a:ext cx="2694574"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FEEFD7"/>
              </a:solidFill>
              <a:round/>
            </a:ln>
          </p:spPr>
          <p:txBody>
            <a:bodyPr lIns="68562" tIns="34281" rIns="68562" bIns="34281"/>
            <a:lstStyle/>
            <a:p>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10"/>
            <p:cNvSpPr/>
            <p:nvPr/>
          </p:nvSpPr>
          <p:spPr bwMode="auto">
            <a:xfrm>
              <a:off x="5406858" y="3011862"/>
              <a:ext cx="2694574"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FEEFD7"/>
              </a:solidFill>
              <a:round/>
            </a:ln>
          </p:spPr>
          <p:txBody>
            <a:bodyPr lIns="68562" tIns="34281" rIns="68562" bIns="34281"/>
            <a:lstStyle/>
            <a:p>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10"/>
            <p:cNvSpPr/>
            <p:nvPr/>
          </p:nvSpPr>
          <p:spPr bwMode="auto">
            <a:xfrm>
              <a:off x="5406858" y="3739152"/>
              <a:ext cx="2694574"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FEEFD7"/>
              </a:solidFill>
              <a:round/>
            </a:ln>
          </p:spPr>
          <p:txBody>
            <a:bodyPr lIns="68562" tIns="34281" rIns="68562" bIns="34281"/>
            <a:lstStyle/>
            <a:p>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10"/>
            <p:cNvSpPr/>
            <p:nvPr/>
          </p:nvSpPr>
          <p:spPr bwMode="auto">
            <a:xfrm>
              <a:off x="5406858" y="4453120"/>
              <a:ext cx="2694574"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FEEFD7"/>
              </a:solidFill>
              <a:round/>
            </a:ln>
          </p:spPr>
          <p:txBody>
            <a:bodyPr lIns="68562" tIns="34281" rIns="68562" bIns="34281"/>
            <a:lstStyle/>
            <a:p>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TextBox 105"/>
            <p:cNvSpPr txBox="1">
              <a:spLocks noChangeArrowheads="1"/>
            </p:cNvSpPr>
            <p:nvPr/>
          </p:nvSpPr>
          <p:spPr bwMode="auto">
            <a:xfrm>
              <a:off x="5799390" y="2371763"/>
              <a:ext cx="2262941"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spc="300" dirty="0">
                  <a:solidFill>
                    <a:srgbClr val="FEEFD7"/>
                  </a:solidFill>
                  <a:latin typeface="微软雅黑" panose="020B0503020204020204" pitchFamily="34" charset="-122"/>
                  <a:ea typeface="微软雅黑" panose="020B0503020204020204" pitchFamily="34" charset="-122"/>
                </a:rPr>
                <a:t>活动流程简介</a:t>
              </a:r>
              <a:endParaRPr lang="en-US" altLang="zh-CN" sz="2000" b="1" spc="300" dirty="0">
                <a:solidFill>
                  <a:srgbClr val="FEEFD7"/>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4920077" y="2284373"/>
              <a:ext cx="544548" cy="557958"/>
              <a:chOff x="2511588" y="3604589"/>
              <a:chExt cx="544548" cy="557958"/>
            </a:xfrm>
            <a:solidFill>
              <a:srgbClr val="1E6F7A"/>
            </a:solidFill>
          </p:grpSpPr>
          <p:sp>
            <p:nvSpPr>
              <p:cNvPr id="55" name="Rectangle 12"/>
              <p:cNvSpPr>
                <a:spLocks noChangeArrowheads="1"/>
              </p:cNvSpPr>
              <p:nvPr/>
            </p:nvSpPr>
            <p:spPr bwMode="auto">
              <a:xfrm>
                <a:off x="2511588" y="3604589"/>
                <a:ext cx="544548" cy="557958"/>
              </a:xfrm>
              <a:prstGeom prst="rect">
                <a:avLst/>
              </a:prstGeom>
              <a:solidFill>
                <a:srgbClr val="FEEFD7"/>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56" name="TextBox 106"/>
              <p:cNvSpPr txBox="1">
                <a:spLocks noChangeArrowheads="1"/>
              </p:cNvSpPr>
              <p:nvPr/>
            </p:nvSpPr>
            <p:spPr bwMode="auto">
              <a:xfrm>
                <a:off x="2607993" y="3636401"/>
                <a:ext cx="377825" cy="438563"/>
              </a:xfrm>
              <a:prstGeom prst="rect">
                <a:avLst/>
              </a:prstGeom>
              <a:solidFill>
                <a:srgbClr val="FEEFD7"/>
              </a:solid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1A1A1A"/>
                    </a:solidFill>
                    <a:latin typeface="微软雅黑" panose="020B0503020204020204" pitchFamily="34" charset="-122"/>
                    <a:ea typeface="微软雅黑" panose="020B0503020204020204" pitchFamily="34" charset="-122"/>
                  </a:rPr>
                  <a:t>1</a:t>
                </a:r>
                <a:endParaRPr lang="zh-CN" altLang="en-US" sz="2400" b="1" dirty="0">
                  <a:solidFill>
                    <a:srgbClr val="1A1A1A"/>
                  </a:solidFill>
                  <a:latin typeface="微软雅黑" panose="020B0503020204020204" pitchFamily="34" charset="-122"/>
                  <a:ea typeface="微软雅黑" panose="020B0503020204020204" pitchFamily="34" charset="-122"/>
                </a:endParaRPr>
              </a:p>
            </p:txBody>
          </p:sp>
        </p:grpSp>
        <p:sp>
          <p:nvSpPr>
            <p:cNvPr id="43" name="TextBox 108"/>
            <p:cNvSpPr txBox="1">
              <a:spLocks noChangeArrowheads="1"/>
            </p:cNvSpPr>
            <p:nvPr/>
          </p:nvSpPr>
          <p:spPr bwMode="auto">
            <a:xfrm>
              <a:off x="5799390" y="3092759"/>
              <a:ext cx="2262941"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spc="300" dirty="0">
                  <a:solidFill>
                    <a:srgbClr val="FEEFD7"/>
                  </a:solidFill>
                  <a:latin typeface="微软雅黑" panose="020B0503020204020204" pitchFamily="34" charset="-122"/>
                  <a:ea typeface="微软雅黑" panose="020B0503020204020204" pitchFamily="34" charset="-122"/>
                </a:rPr>
                <a:t>活动执行保障</a:t>
              </a:r>
              <a:endParaRPr lang="en-US" altLang="zh-CN" sz="2000" b="1" spc="300" dirty="0">
                <a:solidFill>
                  <a:srgbClr val="FEEFD7"/>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4920077" y="3005209"/>
              <a:ext cx="544548" cy="557958"/>
              <a:chOff x="2511588" y="4490525"/>
              <a:chExt cx="544548" cy="557958"/>
            </a:xfrm>
            <a:solidFill>
              <a:srgbClr val="F05586"/>
            </a:solidFill>
          </p:grpSpPr>
          <p:sp>
            <p:nvSpPr>
              <p:cNvPr id="53" name="Rectangle 12"/>
              <p:cNvSpPr>
                <a:spLocks noChangeArrowheads="1"/>
              </p:cNvSpPr>
              <p:nvPr/>
            </p:nvSpPr>
            <p:spPr bwMode="auto">
              <a:xfrm>
                <a:off x="2511588" y="4490525"/>
                <a:ext cx="544548" cy="557958"/>
              </a:xfrm>
              <a:prstGeom prst="rect">
                <a:avLst/>
              </a:prstGeom>
              <a:solidFill>
                <a:srgbClr val="FEEFD7"/>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54" name="TextBox 109"/>
              <p:cNvSpPr txBox="1">
                <a:spLocks noChangeArrowheads="1"/>
              </p:cNvSpPr>
              <p:nvPr/>
            </p:nvSpPr>
            <p:spPr bwMode="auto">
              <a:xfrm>
                <a:off x="2593479" y="4508602"/>
                <a:ext cx="377825" cy="438563"/>
              </a:xfrm>
              <a:prstGeom prst="rect">
                <a:avLst/>
              </a:prstGeom>
              <a:solidFill>
                <a:srgbClr val="FEEFD7"/>
              </a:solid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1A1A1A"/>
                    </a:solidFill>
                    <a:latin typeface="微软雅黑" panose="020B0503020204020204" pitchFamily="34" charset="-122"/>
                    <a:ea typeface="微软雅黑" panose="020B0503020204020204" pitchFamily="34" charset="-122"/>
                  </a:rPr>
                  <a:t>2</a:t>
                </a:r>
                <a:endParaRPr lang="zh-CN" altLang="en-US" sz="2400" b="1" dirty="0">
                  <a:solidFill>
                    <a:srgbClr val="1A1A1A"/>
                  </a:solidFill>
                  <a:latin typeface="微软雅黑" panose="020B0503020204020204" pitchFamily="34" charset="-122"/>
                  <a:ea typeface="微软雅黑" panose="020B0503020204020204" pitchFamily="34" charset="-122"/>
                </a:endParaRPr>
              </a:p>
            </p:txBody>
          </p:sp>
        </p:grpSp>
        <p:sp>
          <p:nvSpPr>
            <p:cNvPr id="45" name="TextBox 115"/>
            <p:cNvSpPr txBox="1">
              <a:spLocks noChangeArrowheads="1"/>
            </p:cNvSpPr>
            <p:nvPr/>
          </p:nvSpPr>
          <p:spPr bwMode="auto">
            <a:xfrm>
              <a:off x="5799390" y="3814001"/>
              <a:ext cx="2262941"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hangingPunct="1"/>
              <a:r>
                <a:rPr lang="zh-CN" altLang="en-US" sz="2000" b="1" spc="300" dirty="0">
                  <a:solidFill>
                    <a:srgbClr val="FEEFD7"/>
                  </a:solidFill>
                  <a:latin typeface="微软雅黑" panose="020B0503020204020204" pitchFamily="34" charset="-122"/>
                  <a:ea typeface="微软雅黑" panose="020B0503020204020204" pitchFamily="34" charset="-122"/>
                </a:rPr>
                <a:t>活动财务预算</a:t>
              </a:r>
              <a:endParaRPr lang="en-US" altLang="zh-CN" sz="2000" b="1" spc="300" dirty="0">
                <a:solidFill>
                  <a:srgbClr val="FEEFD7"/>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920077" y="3733479"/>
              <a:ext cx="544548" cy="557958"/>
              <a:chOff x="6821980" y="3618561"/>
              <a:chExt cx="544548" cy="557958"/>
            </a:xfrm>
            <a:solidFill>
              <a:srgbClr val="1E6F7A"/>
            </a:solidFill>
          </p:grpSpPr>
          <p:sp>
            <p:nvSpPr>
              <p:cNvPr id="51" name="Rectangle 12"/>
              <p:cNvSpPr>
                <a:spLocks noChangeArrowheads="1"/>
              </p:cNvSpPr>
              <p:nvPr/>
            </p:nvSpPr>
            <p:spPr bwMode="auto">
              <a:xfrm>
                <a:off x="6821980" y="3618561"/>
                <a:ext cx="544548" cy="557958"/>
              </a:xfrm>
              <a:prstGeom prst="rect">
                <a:avLst/>
              </a:prstGeom>
              <a:solidFill>
                <a:srgbClr val="FEEFD7"/>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52" name="TextBox 116"/>
              <p:cNvSpPr txBox="1">
                <a:spLocks noChangeArrowheads="1"/>
              </p:cNvSpPr>
              <p:nvPr/>
            </p:nvSpPr>
            <p:spPr bwMode="auto">
              <a:xfrm>
                <a:off x="6903871" y="3635657"/>
                <a:ext cx="377825" cy="438563"/>
              </a:xfrm>
              <a:prstGeom prst="rect">
                <a:avLst/>
              </a:prstGeom>
              <a:solidFill>
                <a:srgbClr val="FEEFD7"/>
              </a:solid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1A1A1A"/>
                    </a:solidFill>
                    <a:latin typeface="微软雅黑" panose="020B0503020204020204" pitchFamily="34" charset="-122"/>
                    <a:ea typeface="微软雅黑" panose="020B0503020204020204" pitchFamily="34" charset="-122"/>
                  </a:rPr>
                  <a:t>3</a:t>
                </a:r>
                <a:endParaRPr lang="zh-CN" altLang="en-US" sz="2400" b="1" dirty="0">
                  <a:solidFill>
                    <a:srgbClr val="1A1A1A"/>
                  </a:solidFill>
                  <a:latin typeface="微软雅黑" panose="020B0503020204020204" pitchFamily="34" charset="-122"/>
                  <a:ea typeface="微软雅黑" panose="020B0503020204020204" pitchFamily="34" charset="-122"/>
                </a:endParaRPr>
              </a:p>
            </p:txBody>
          </p:sp>
        </p:grpSp>
        <p:sp>
          <p:nvSpPr>
            <p:cNvPr id="47" name="TextBox 117"/>
            <p:cNvSpPr txBox="1">
              <a:spLocks noChangeArrowheads="1"/>
            </p:cNvSpPr>
            <p:nvPr/>
          </p:nvSpPr>
          <p:spPr bwMode="auto">
            <a:xfrm>
              <a:off x="5799390" y="4526989"/>
              <a:ext cx="2137239"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spc="300" dirty="0">
                  <a:solidFill>
                    <a:srgbClr val="FEEFD7"/>
                  </a:solidFill>
                  <a:latin typeface="微软雅黑" panose="020B0503020204020204" pitchFamily="34" charset="-122"/>
                  <a:ea typeface="微软雅黑" panose="020B0503020204020204" pitchFamily="34" charset="-122"/>
                </a:rPr>
                <a:t>活动效果展望</a:t>
              </a:r>
              <a:endParaRPr lang="en-US" altLang="zh-CN" sz="2000" b="1" spc="300" dirty="0">
                <a:solidFill>
                  <a:srgbClr val="FEEFD7"/>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4920077" y="4447447"/>
              <a:ext cx="544548" cy="557958"/>
              <a:chOff x="6821980" y="4497629"/>
              <a:chExt cx="544548" cy="557958"/>
            </a:xfrm>
            <a:solidFill>
              <a:srgbClr val="F05586"/>
            </a:solidFill>
          </p:grpSpPr>
          <p:sp>
            <p:nvSpPr>
              <p:cNvPr id="49" name="Rectangle 12"/>
              <p:cNvSpPr>
                <a:spLocks noChangeArrowheads="1"/>
              </p:cNvSpPr>
              <p:nvPr/>
            </p:nvSpPr>
            <p:spPr bwMode="auto">
              <a:xfrm>
                <a:off x="6821980" y="4497629"/>
                <a:ext cx="544548" cy="557958"/>
              </a:xfrm>
              <a:prstGeom prst="rect">
                <a:avLst/>
              </a:prstGeom>
              <a:solidFill>
                <a:srgbClr val="FEEFD7"/>
              </a:solidFill>
              <a:ln w="9525">
                <a:noFill/>
                <a:miter lim="800000"/>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50" name="TextBox 118"/>
              <p:cNvSpPr txBox="1">
                <a:spLocks noChangeArrowheads="1"/>
              </p:cNvSpPr>
              <p:nvPr/>
            </p:nvSpPr>
            <p:spPr bwMode="auto">
              <a:xfrm>
                <a:off x="6903871" y="4521592"/>
                <a:ext cx="377825" cy="438563"/>
              </a:xfrm>
              <a:prstGeom prst="rect">
                <a:avLst/>
              </a:prstGeom>
              <a:solidFill>
                <a:srgbClr val="FEEFD7"/>
              </a:solid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1A1A1A"/>
                    </a:solidFill>
                    <a:latin typeface="微软雅黑" panose="020B0503020204020204" pitchFamily="34" charset="-122"/>
                    <a:ea typeface="微软雅黑" panose="020B0503020204020204" pitchFamily="34" charset="-122"/>
                  </a:rPr>
                  <a:t>4</a:t>
                </a:r>
                <a:endParaRPr lang="zh-CN" altLang="en-US" sz="2400" b="1" dirty="0">
                  <a:solidFill>
                    <a:srgbClr val="1A1A1A"/>
                  </a:solidFill>
                  <a:latin typeface="微软雅黑" panose="020B0503020204020204" pitchFamily="34" charset="-122"/>
                  <a:ea typeface="微软雅黑" panose="020B0503020204020204" pitchFamily="34" charset="-122"/>
                </a:endParaRPr>
              </a:p>
            </p:txBody>
          </p:sp>
        </p:grpSp>
      </p:grpSp>
      <p:sp>
        <p:nvSpPr>
          <p:cNvPr id="57" name="矩形: 圆角 56"/>
          <p:cNvSpPr/>
          <p:nvPr/>
        </p:nvSpPr>
        <p:spPr>
          <a:xfrm rot="5400000">
            <a:off x="2799571" y="2484588"/>
            <a:ext cx="2802586" cy="941220"/>
          </a:xfrm>
          <a:prstGeom prst="roundRect">
            <a:avLst>
              <a:gd name="adj" fmla="val 0"/>
            </a:avLst>
          </a:prstGeom>
          <a:noFill/>
          <a:ln w="19050">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1E6F7A"/>
              </a:solidFill>
              <a:latin typeface="微软雅黑" panose="020B0503020204020204" pitchFamily="34" charset="-122"/>
              <a:ea typeface="微软雅黑" panose="020B0503020204020204" pitchFamily="34" charset="-122"/>
            </a:endParaRPr>
          </a:p>
        </p:txBody>
      </p:sp>
      <p:sp>
        <p:nvSpPr>
          <p:cNvPr id="58" name="TextBox 4"/>
          <p:cNvSpPr txBox="1"/>
          <p:nvPr/>
        </p:nvSpPr>
        <p:spPr>
          <a:xfrm>
            <a:off x="3769977" y="1943362"/>
            <a:ext cx="861774" cy="2015936"/>
          </a:xfrm>
          <a:prstGeom prst="rect">
            <a:avLst/>
          </a:prstGeom>
          <a:noFill/>
          <a:ln>
            <a:noFill/>
          </a:ln>
        </p:spPr>
        <p:txBody>
          <a:bodyPr vert="eaVert" wrap="none" rtlCol="0">
            <a:spAutoFit/>
          </a:bodyPr>
          <a:lstStyle/>
          <a:p>
            <a:pPr algn="ctr"/>
            <a:r>
              <a:rPr lang="zh-CN" altLang="en-US" sz="4400" b="1" spc="600" dirty="0">
                <a:solidFill>
                  <a:srgbClr val="FEEFD7"/>
                </a:solidFill>
                <a:latin typeface="微软雅黑" panose="020B0503020204020204" pitchFamily="34" charset="-122"/>
                <a:ea typeface="微软雅黑" panose="020B0503020204020204" pitchFamily="34" charset="-122"/>
              </a:rPr>
              <a:t>主目录</a:t>
            </a:r>
            <a:endParaRPr lang="en-US" altLang="zh-CN" sz="4400" b="1" spc="600" dirty="0">
              <a:solidFill>
                <a:srgbClr val="FEEFD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750" fill="hold"/>
                                        <p:tgtEl>
                                          <p:spTgt spid="35"/>
                                        </p:tgtEl>
                                        <p:attrNameLst>
                                          <p:attrName>ppt_w</p:attrName>
                                        </p:attrNameLst>
                                      </p:cBhvr>
                                      <p:tavLst>
                                        <p:tav tm="0">
                                          <p:val>
                                            <p:fltVal val="0"/>
                                          </p:val>
                                        </p:tav>
                                        <p:tav tm="100000">
                                          <p:val>
                                            <p:strVal val="#ppt_w"/>
                                          </p:val>
                                        </p:tav>
                                      </p:tavLst>
                                    </p:anim>
                                    <p:anim calcmode="lin" valueType="num">
                                      <p:cBhvr>
                                        <p:cTn id="12" dur="750" fill="hold"/>
                                        <p:tgtEl>
                                          <p:spTgt spid="35"/>
                                        </p:tgtEl>
                                        <p:attrNameLst>
                                          <p:attrName>ppt_h</p:attrName>
                                        </p:attrNameLst>
                                      </p:cBhvr>
                                      <p:tavLst>
                                        <p:tav tm="0">
                                          <p:val>
                                            <p:fltVal val="0"/>
                                          </p:val>
                                        </p:tav>
                                        <p:tav tm="100000">
                                          <p:val>
                                            <p:strVal val="#ppt_h"/>
                                          </p:val>
                                        </p:tav>
                                      </p:tavLst>
                                    </p:anim>
                                    <p:animEffect transition="in" filter="fade">
                                      <p:cBhvr>
                                        <p:cTn id="13" dur="750"/>
                                        <p:tgtEl>
                                          <p:spTgt spid="35"/>
                                        </p:tgtEl>
                                      </p:cBhvr>
                                    </p:animEffect>
                                  </p:childTnLst>
                                </p:cTn>
                              </p:par>
                            </p:childTnLst>
                          </p:cTn>
                        </p:par>
                        <p:par>
                          <p:cTn id="14" fill="hold">
                            <p:stCondLst>
                              <p:cond delay="2000"/>
                            </p:stCondLst>
                            <p:childTnLst>
                              <p:par>
                                <p:cTn id="15" presetID="2" presetClass="entr" presetSubtype="1" fill="hold" grpId="0" nodeType="afterEffect" nodePh="1">
                                  <p:stCondLst>
                                    <p:cond delay="0"/>
                                  </p:stCondLst>
                                  <p:endCondLst>
                                    <p:cond evt="begin" delay="0">
                                      <p:tn val="15"/>
                                    </p:cond>
                                  </p:end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ppt_x"/>
                                          </p:val>
                                        </p:tav>
                                        <p:tav tm="100000">
                                          <p:val>
                                            <p:strVal val="#ppt_x"/>
                                          </p:val>
                                        </p:tav>
                                      </p:tavLst>
                                    </p:anim>
                                    <p:anim calcmode="lin" valueType="num">
                                      <p:cBhvr additive="base">
                                        <p:cTn id="18" dur="500" fill="hold"/>
                                        <p:tgtEl>
                                          <p:spTgt spid="57"/>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14" presetClass="entr" presetSubtype="10" fill="hold" grpId="0" nodeType="afterEffect">
                                  <p:stCondLst>
                                    <p:cond delay="0"/>
                                  </p:stCondLst>
                                  <p:iterate type="lt">
                                    <p:tmPct val="30000"/>
                                  </p:iterate>
                                  <p:childTnLst>
                                    <p:set>
                                      <p:cBhvr>
                                        <p:cTn id="21" dur="1" fill="hold">
                                          <p:stCondLst>
                                            <p:cond delay="0"/>
                                          </p:stCondLst>
                                        </p:cTn>
                                        <p:tgtEl>
                                          <p:spTgt spid="58"/>
                                        </p:tgtEl>
                                        <p:attrNameLst>
                                          <p:attrName>style.visibility</p:attrName>
                                        </p:attrNameLst>
                                      </p:cBhvr>
                                      <p:to>
                                        <p:strVal val="visible"/>
                                      </p:to>
                                    </p:set>
                                    <p:animEffect transition="in" filter="randombar(horizontal)">
                                      <p:cBhvr>
                                        <p:cTn id="22" dur="250"/>
                                        <p:tgtEl>
                                          <p:spTgt spid="58"/>
                                        </p:tgtEl>
                                      </p:cBhvr>
                                    </p:animEffect>
                                  </p:childTnLst>
                                </p:cTn>
                              </p:par>
                            </p:childTnLst>
                          </p:cTn>
                        </p:par>
                        <p:par>
                          <p:cTn id="23" fill="hold">
                            <p:stCondLst>
                              <p:cond delay="1649"/>
                            </p:stCondLst>
                            <p:childTnLst>
                              <p:par>
                                <p:cTn id="24" presetID="2" presetClass="entr" presetSubtype="8"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1000" fill="hold"/>
                                        <p:tgtEl>
                                          <p:spTgt spid="36"/>
                                        </p:tgtEl>
                                        <p:attrNameLst>
                                          <p:attrName>ppt_x</p:attrName>
                                        </p:attrNameLst>
                                      </p:cBhvr>
                                      <p:tavLst>
                                        <p:tav tm="0">
                                          <p:val>
                                            <p:strVal val="0-#ppt_w/2"/>
                                          </p:val>
                                        </p:tav>
                                        <p:tav tm="100000">
                                          <p:val>
                                            <p:strVal val="#ppt_x"/>
                                          </p:val>
                                        </p:tav>
                                      </p:tavLst>
                                    </p:anim>
                                    <p:anim calcmode="lin" valueType="num">
                                      <p:cBhvr additive="base">
                                        <p:cTn id="27"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7" grpId="0" animBg="1"/>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cxnSp>
        <p:nvCxnSpPr>
          <p:cNvPr id="8" name="直接连接符 7"/>
          <p:cNvCxnSpPr/>
          <p:nvPr/>
        </p:nvCxnSpPr>
        <p:spPr>
          <a:xfrm flipV="1">
            <a:off x="2533355" y="3496919"/>
            <a:ext cx="1109428" cy="410140"/>
          </a:xfrm>
          <a:prstGeom prst="line">
            <a:avLst/>
          </a:prstGeom>
          <a:ln w="15875">
            <a:solidFill>
              <a:srgbClr val="FEEFD7"/>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817706" y="3593740"/>
            <a:ext cx="1006804" cy="428265"/>
          </a:xfrm>
          <a:prstGeom prst="line">
            <a:avLst/>
          </a:prstGeom>
          <a:ln w="15875">
            <a:solidFill>
              <a:srgbClr val="FEEFD7"/>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7011138" y="3731301"/>
            <a:ext cx="1131003" cy="371652"/>
          </a:xfrm>
          <a:prstGeom prst="line">
            <a:avLst/>
          </a:prstGeom>
          <a:ln w="15875">
            <a:solidFill>
              <a:srgbClr val="FEEFD7"/>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197270" y="3871472"/>
            <a:ext cx="615942" cy="399179"/>
          </a:xfrm>
          <a:prstGeom prst="line">
            <a:avLst/>
          </a:prstGeom>
          <a:ln w="15875">
            <a:solidFill>
              <a:srgbClr val="FEEFD7"/>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8174854" y="2981548"/>
            <a:ext cx="1072223" cy="1072223"/>
            <a:chOff x="8130250" y="2969156"/>
            <a:chExt cx="1072223" cy="1072223"/>
          </a:xfrm>
          <a:noFill/>
        </p:grpSpPr>
        <p:sp>
          <p:nvSpPr>
            <p:cNvPr id="16" name="椭圆 15"/>
            <p:cNvSpPr/>
            <p:nvPr/>
          </p:nvSpPr>
          <p:spPr>
            <a:xfrm>
              <a:off x="8130250" y="2969156"/>
              <a:ext cx="1072223" cy="1072223"/>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17" name="Freeform 837"/>
            <p:cNvSpPr>
              <a:spLocks noEditPoints="1"/>
            </p:cNvSpPr>
            <p:nvPr/>
          </p:nvSpPr>
          <p:spPr bwMode="auto">
            <a:xfrm>
              <a:off x="8373298" y="3213281"/>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grpFill/>
            <a:ln>
              <a:solidFill>
                <a:srgbClr val="FEEFD7"/>
              </a:solidFill>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899572" y="3655998"/>
            <a:ext cx="1072223" cy="1072223"/>
            <a:chOff x="5854968" y="3643606"/>
            <a:chExt cx="1072223" cy="1072223"/>
          </a:xfrm>
          <a:noFill/>
        </p:grpSpPr>
        <p:sp>
          <p:nvSpPr>
            <p:cNvPr id="19" name="椭圆 18"/>
            <p:cNvSpPr/>
            <p:nvPr/>
          </p:nvSpPr>
          <p:spPr>
            <a:xfrm>
              <a:off x="5854968" y="3643606"/>
              <a:ext cx="1072223" cy="1072223"/>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EEFD7"/>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088319" y="3876957"/>
              <a:ext cx="605521" cy="605521"/>
              <a:chOff x="6678274" y="5785090"/>
              <a:chExt cx="446088" cy="446088"/>
            </a:xfrm>
            <a:grpFill/>
          </p:grpSpPr>
          <p:sp>
            <p:nvSpPr>
              <p:cNvPr id="21" name="Freeform 859"/>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w="9525">
                <a:solidFill>
                  <a:srgbClr val="FEEFD7"/>
                </a:solidFill>
                <a:round/>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sp>
            <p:nvSpPr>
              <p:cNvPr id="22" name="Freeform 860"/>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w="9525">
                <a:solidFill>
                  <a:srgbClr val="FEEFD7"/>
                </a:solidFill>
                <a:round/>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9782213" y="4075005"/>
            <a:ext cx="1072223" cy="1072223"/>
            <a:chOff x="9737609" y="4062613"/>
            <a:chExt cx="1072223" cy="1072223"/>
          </a:xfrm>
          <a:noFill/>
        </p:grpSpPr>
        <p:sp>
          <p:nvSpPr>
            <p:cNvPr id="24" name="椭圆 23"/>
            <p:cNvSpPr/>
            <p:nvPr/>
          </p:nvSpPr>
          <p:spPr>
            <a:xfrm>
              <a:off x="9737609" y="4062613"/>
              <a:ext cx="1072223" cy="1072223"/>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EEFD7"/>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9988199" y="4295964"/>
              <a:ext cx="571043" cy="605521"/>
              <a:chOff x="7408524" y="5785090"/>
              <a:chExt cx="420688" cy="446088"/>
            </a:xfrm>
            <a:grpFill/>
          </p:grpSpPr>
          <p:sp>
            <p:nvSpPr>
              <p:cNvPr id="26" name="Freeform 861"/>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w="9525">
                <a:solidFill>
                  <a:srgbClr val="FEEFD7"/>
                </a:solidFill>
                <a:round/>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sp>
            <p:nvSpPr>
              <p:cNvPr id="27" name="Freeform 862"/>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w="9525">
                <a:solidFill>
                  <a:srgbClr val="FEEFD7"/>
                </a:solidFill>
                <a:round/>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sp>
            <p:nvSpPr>
              <p:cNvPr id="28" name="Oval 863"/>
              <p:cNvSpPr>
                <a:spLocks noChangeArrowheads="1"/>
              </p:cNvSpPr>
              <p:nvPr/>
            </p:nvSpPr>
            <p:spPr bwMode="auto">
              <a:xfrm>
                <a:off x="7572036" y="5921615"/>
                <a:ext cx="92075" cy="92075"/>
              </a:xfrm>
              <a:prstGeom prst="ellipse">
                <a:avLst/>
              </a:prstGeom>
              <a:grpFill/>
              <a:ln w="9525">
                <a:solidFill>
                  <a:srgbClr val="FEEFD7"/>
                </a:solidFill>
                <a:round/>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1427852" y="3587963"/>
            <a:ext cx="1072223" cy="1072223"/>
            <a:chOff x="1383248" y="3575571"/>
            <a:chExt cx="1072223" cy="1072223"/>
          </a:xfrm>
          <a:noFill/>
        </p:grpSpPr>
        <p:sp>
          <p:nvSpPr>
            <p:cNvPr id="30" name="椭圆 29"/>
            <p:cNvSpPr/>
            <p:nvPr/>
          </p:nvSpPr>
          <p:spPr>
            <a:xfrm>
              <a:off x="1383248" y="3575571"/>
              <a:ext cx="1072223" cy="1072223"/>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EEFD7"/>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685555" y="3771211"/>
              <a:ext cx="467609" cy="680942"/>
              <a:chOff x="8205449" y="7725015"/>
              <a:chExt cx="344488" cy="501651"/>
            </a:xfrm>
            <a:grpFill/>
          </p:grpSpPr>
          <p:sp>
            <p:nvSpPr>
              <p:cNvPr id="32" name="Freeform 919"/>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w="9525">
                <a:solidFill>
                  <a:srgbClr val="FEEFD7"/>
                </a:solidFill>
                <a:round/>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sp>
            <p:nvSpPr>
              <p:cNvPr id="33" name="Freeform 920"/>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w="9525">
                <a:solidFill>
                  <a:srgbClr val="FEEFD7"/>
                </a:solidFill>
                <a:round/>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grpSp>
      </p:grpSp>
      <p:grpSp>
        <p:nvGrpSpPr>
          <p:cNvPr id="34" name="组合 33"/>
          <p:cNvGrpSpPr/>
          <p:nvPr/>
        </p:nvGrpSpPr>
        <p:grpSpPr>
          <a:xfrm>
            <a:off x="3778196" y="2777089"/>
            <a:ext cx="1072223" cy="1072223"/>
            <a:chOff x="3733592" y="2764697"/>
            <a:chExt cx="1072223" cy="1072223"/>
          </a:xfrm>
          <a:noFill/>
        </p:grpSpPr>
        <p:sp>
          <p:nvSpPr>
            <p:cNvPr id="35" name="椭圆 34"/>
            <p:cNvSpPr/>
            <p:nvPr/>
          </p:nvSpPr>
          <p:spPr>
            <a:xfrm>
              <a:off x="3733592" y="2764697"/>
              <a:ext cx="1072223" cy="1072223"/>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EEFD7"/>
                </a:solidFill>
                <a:latin typeface="微软雅黑" panose="020B0503020204020204" pitchFamily="34" charset="-122"/>
                <a:ea typeface="微软雅黑" panose="020B0503020204020204" pitchFamily="34" charset="-122"/>
              </a:endParaRPr>
            </a:p>
          </p:txBody>
        </p:sp>
        <p:sp>
          <p:nvSpPr>
            <p:cNvPr id="36" name="Freeform 879"/>
            <p:cNvSpPr>
              <a:spLocks noEditPoints="1"/>
            </p:cNvSpPr>
            <p:nvPr/>
          </p:nvSpPr>
          <p:spPr bwMode="auto">
            <a:xfrm>
              <a:off x="3973407" y="3005590"/>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grpFill/>
            <a:ln>
              <a:solidFill>
                <a:srgbClr val="FEEFD7"/>
              </a:solidFill>
            </a:ln>
          </p:spPr>
          <p:txBody>
            <a:bodyPr vert="horz" wrap="square" lIns="91440" tIns="45720" rIns="91440" bIns="45720" numCol="1" anchor="t" anchorCtr="0" compatLnSpc="1"/>
            <a:lstStyle/>
            <a:p>
              <a:endParaRPr lang="zh-CN" altLang="en-US" sz="1400">
                <a:solidFill>
                  <a:srgbClr val="FEEFD7"/>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778954" y="4802367"/>
            <a:ext cx="2370017" cy="791645"/>
            <a:chOff x="8707919" y="4585130"/>
            <a:chExt cx="2370017" cy="791645"/>
          </a:xfrm>
        </p:grpSpPr>
        <p:sp>
          <p:nvSpPr>
            <p:cNvPr id="38" name="矩形 37"/>
            <p:cNvSpPr/>
            <p:nvPr/>
          </p:nvSpPr>
          <p:spPr>
            <a:xfrm>
              <a:off x="9441521" y="4585130"/>
              <a:ext cx="902811" cy="307777"/>
            </a:xfrm>
            <a:prstGeom prst="rect">
              <a:avLst/>
            </a:prstGeom>
          </p:spPr>
          <p:txBody>
            <a:bodyPr wrap="none">
              <a:spAutoFit/>
            </a:bodyPr>
            <a:lstStyle/>
            <a:p>
              <a:pPr algn="ctr"/>
              <a:r>
                <a:rPr lang="zh-CN" altLang="en-US" sz="1400" dirty="0">
                  <a:solidFill>
                    <a:srgbClr val="FEEFD7"/>
                  </a:solidFill>
                  <a:latin typeface="微软雅黑" panose="020B0503020204020204" pitchFamily="34" charset="-122"/>
                  <a:ea typeface="微软雅黑" panose="020B0503020204020204" pitchFamily="34" charset="-122"/>
                </a:rPr>
                <a:t>加入标题</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39" name="矩形 38"/>
            <p:cNvSpPr/>
            <p:nvPr/>
          </p:nvSpPr>
          <p:spPr>
            <a:xfrm>
              <a:off x="8707919" y="4916400"/>
              <a:ext cx="2370017" cy="460375"/>
            </a:xfrm>
            <a:prstGeom prst="rect">
              <a:avLst/>
            </a:prstGeom>
          </p:spPr>
          <p:txBody>
            <a:bodyPr wrap="square">
              <a:spAutoFit/>
            </a:bodyPr>
            <a:lstStyle/>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p:txBody>
        </p:sp>
      </p:grpSp>
      <p:grpSp>
        <p:nvGrpSpPr>
          <p:cNvPr id="40" name="组合 39"/>
          <p:cNvGrpSpPr/>
          <p:nvPr/>
        </p:nvGrpSpPr>
        <p:grpSpPr>
          <a:xfrm>
            <a:off x="5250674" y="4883916"/>
            <a:ext cx="2370017" cy="791645"/>
            <a:chOff x="8707919" y="4585130"/>
            <a:chExt cx="2370017" cy="791645"/>
          </a:xfrm>
        </p:grpSpPr>
        <p:sp>
          <p:nvSpPr>
            <p:cNvPr id="41" name="矩形 40"/>
            <p:cNvSpPr/>
            <p:nvPr/>
          </p:nvSpPr>
          <p:spPr>
            <a:xfrm>
              <a:off x="9441521" y="4585130"/>
              <a:ext cx="902811" cy="307777"/>
            </a:xfrm>
            <a:prstGeom prst="rect">
              <a:avLst/>
            </a:prstGeom>
          </p:spPr>
          <p:txBody>
            <a:bodyPr wrap="none">
              <a:spAutoFit/>
            </a:bodyPr>
            <a:lstStyle/>
            <a:p>
              <a:pPr algn="ctr"/>
              <a:r>
                <a:rPr lang="zh-CN" altLang="en-US" sz="1400" dirty="0">
                  <a:solidFill>
                    <a:srgbClr val="FEEFD7"/>
                  </a:solidFill>
                  <a:latin typeface="微软雅黑" panose="020B0503020204020204" pitchFamily="34" charset="-122"/>
                  <a:ea typeface="微软雅黑" panose="020B0503020204020204" pitchFamily="34" charset="-122"/>
                </a:rPr>
                <a:t>加入标题</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42" name="矩形 41"/>
            <p:cNvSpPr/>
            <p:nvPr/>
          </p:nvSpPr>
          <p:spPr>
            <a:xfrm>
              <a:off x="8707919" y="4916400"/>
              <a:ext cx="2370017" cy="460375"/>
            </a:xfrm>
            <a:prstGeom prst="rect">
              <a:avLst/>
            </a:prstGeom>
          </p:spPr>
          <p:txBody>
            <a:bodyPr wrap="square">
              <a:spAutoFit/>
            </a:bodyPr>
            <a:lstStyle/>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p:txBody>
        </p:sp>
      </p:grpSp>
      <p:grpSp>
        <p:nvGrpSpPr>
          <p:cNvPr id="43" name="组合 42"/>
          <p:cNvGrpSpPr/>
          <p:nvPr/>
        </p:nvGrpSpPr>
        <p:grpSpPr>
          <a:xfrm>
            <a:off x="9133481" y="5269069"/>
            <a:ext cx="2370017" cy="791645"/>
            <a:chOff x="8707919" y="4585130"/>
            <a:chExt cx="2370017" cy="791645"/>
          </a:xfrm>
        </p:grpSpPr>
        <p:sp>
          <p:nvSpPr>
            <p:cNvPr id="44" name="矩形 43"/>
            <p:cNvSpPr/>
            <p:nvPr/>
          </p:nvSpPr>
          <p:spPr>
            <a:xfrm>
              <a:off x="9441521" y="4585130"/>
              <a:ext cx="902811" cy="307777"/>
            </a:xfrm>
            <a:prstGeom prst="rect">
              <a:avLst/>
            </a:prstGeom>
          </p:spPr>
          <p:txBody>
            <a:bodyPr wrap="none">
              <a:spAutoFit/>
            </a:bodyPr>
            <a:lstStyle/>
            <a:p>
              <a:pPr algn="ctr"/>
              <a:r>
                <a:rPr lang="zh-CN" altLang="en-US" sz="1400" dirty="0">
                  <a:solidFill>
                    <a:srgbClr val="FEEFD7"/>
                  </a:solidFill>
                  <a:latin typeface="微软雅黑" panose="020B0503020204020204" pitchFamily="34" charset="-122"/>
                  <a:ea typeface="微软雅黑" panose="020B0503020204020204" pitchFamily="34" charset="-122"/>
                </a:rPr>
                <a:t>加入标题</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45" name="矩形 44"/>
            <p:cNvSpPr/>
            <p:nvPr/>
          </p:nvSpPr>
          <p:spPr>
            <a:xfrm>
              <a:off x="8707919" y="4916400"/>
              <a:ext cx="2370017" cy="460375"/>
            </a:xfrm>
            <a:prstGeom prst="rect">
              <a:avLst/>
            </a:prstGeom>
          </p:spPr>
          <p:txBody>
            <a:bodyPr wrap="square">
              <a:spAutoFit/>
            </a:bodyPr>
            <a:lstStyle/>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p:txBody>
        </p:sp>
      </p:grpSp>
      <p:grpSp>
        <p:nvGrpSpPr>
          <p:cNvPr id="46" name="组合 45"/>
          <p:cNvGrpSpPr/>
          <p:nvPr/>
        </p:nvGrpSpPr>
        <p:grpSpPr>
          <a:xfrm>
            <a:off x="7525956" y="2072123"/>
            <a:ext cx="2370017" cy="791645"/>
            <a:chOff x="8707919" y="4585130"/>
            <a:chExt cx="2370017" cy="791645"/>
          </a:xfrm>
        </p:grpSpPr>
        <p:sp>
          <p:nvSpPr>
            <p:cNvPr id="47" name="矩形 46"/>
            <p:cNvSpPr/>
            <p:nvPr/>
          </p:nvSpPr>
          <p:spPr>
            <a:xfrm>
              <a:off x="9441521" y="4585130"/>
              <a:ext cx="902811" cy="307777"/>
            </a:xfrm>
            <a:prstGeom prst="rect">
              <a:avLst/>
            </a:prstGeom>
          </p:spPr>
          <p:txBody>
            <a:bodyPr wrap="none">
              <a:spAutoFit/>
            </a:bodyPr>
            <a:lstStyle/>
            <a:p>
              <a:pPr algn="ctr"/>
              <a:r>
                <a:rPr lang="zh-CN" altLang="en-US" sz="1400" dirty="0">
                  <a:solidFill>
                    <a:srgbClr val="FEEFD7"/>
                  </a:solidFill>
                  <a:latin typeface="微软雅黑" panose="020B0503020204020204" pitchFamily="34" charset="-122"/>
                  <a:ea typeface="微软雅黑" panose="020B0503020204020204" pitchFamily="34" charset="-122"/>
                </a:rPr>
                <a:t>加入标题</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48" name="矩形 47"/>
            <p:cNvSpPr/>
            <p:nvPr/>
          </p:nvSpPr>
          <p:spPr>
            <a:xfrm>
              <a:off x="8707919" y="4916400"/>
              <a:ext cx="2370017" cy="460375"/>
            </a:xfrm>
            <a:prstGeom prst="rect">
              <a:avLst/>
            </a:prstGeom>
          </p:spPr>
          <p:txBody>
            <a:bodyPr wrap="square">
              <a:spAutoFit/>
            </a:bodyPr>
            <a:lstStyle/>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p:txBody>
        </p:sp>
      </p:grpSp>
      <p:grpSp>
        <p:nvGrpSpPr>
          <p:cNvPr id="49" name="组合 48"/>
          <p:cNvGrpSpPr/>
          <p:nvPr/>
        </p:nvGrpSpPr>
        <p:grpSpPr>
          <a:xfrm>
            <a:off x="3121065" y="1915390"/>
            <a:ext cx="2370017" cy="791645"/>
            <a:chOff x="8707919" y="4585130"/>
            <a:chExt cx="2370017" cy="791645"/>
          </a:xfrm>
        </p:grpSpPr>
        <p:sp>
          <p:nvSpPr>
            <p:cNvPr id="50" name="矩形 49"/>
            <p:cNvSpPr/>
            <p:nvPr/>
          </p:nvSpPr>
          <p:spPr>
            <a:xfrm>
              <a:off x="9441521" y="4585130"/>
              <a:ext cx="902811" cy="307777"/>
            </a:xfrm>
            <a:prstGeom prst="rect">
              <a:avLst/>
            </a:prstGeom>
          </p:spPr>
          <p:txBody>
            <a:bodyPr wrap="none">
              <a:spAutoFit/>
            </a:bodyPr>
            <a:lstStyle/>
            <a:p>
              <a:pPr algn="ctr"/>
              <a:r>
                <a:rPr lang="zh-CN" altLang="en-US" sz="1400" dirty="0">
                  <a:solidFill>
                    <a:srgbClr val="FEEFD7"/>
                  </a:solidFill>
                  <a:latin typeface="微软雅黑" panose="020B0503020204020204" pitchFamily="34" charset="-122"/>
                  <a:ea typeface="微软雅黑" panose="020B0503020204020204" pitchFamily="34" charset="-122"/>
                </a:rPr>
                <a:t>加入标题</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51" name="矩形 50"/>
            <p:cNvSpPr/>
            <p:nvPr/>
          </p:nvSpPr>
          <p:spPr>
            <a:xfrm>
              <a:off x="8707919" y="4916400"/>
              <a:ext cx="2370017" cy="460375"/>
            </a:xfrm>
            <a:prstGeom prst="rect">
              <a:avLst/>
            </a:prstGeom>
          </p:spPr>
          <p:txBody>
            <a:bodyPr wrap="square">
              <a:spAutoFit/>
            </a:bodyPr>
            <a:lstStyle/>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7331608" y="2488771"/>
            <a:ext cx="3365389" cy="3362951"/>
            <a:chOff x="3232150" y="1665288"/>
            <a:chExt cx="2192338" cy="2190750"/>
          </a:xfrm>
          <a:noFill/>
        </p:grpSpPr>
        <p:grpSp>
          <p:nvGrpSpPr>
            <p:cNvPr id="11" name="Group 16"/>
            <p:cNvGrpSpPr/>
            <p:nvPr/>
          </p:nvGrpSpPr>
          <p:grpSpPr bwMode="auto">
            <a:xfrm>
              <a:off x="3284538" y="1716088"/>
              <a:ext cx="2087562" cy="2087562"/>
              <a:chOff x="3284240" y="1716038"/>
              <a:chExt cx="2088232" cy="2088232"/>
            </a:xfrm>
            <a:grpFill/>
          </p:grpSpPr>
          <p:sp>
            <p:nvSpPr>
              <p:cNvPr id="18" name="Pie 9"/>
              <p:cNvSpPr/>
              <p:nvPr/>
            </p:nvSpPr>
            <p:spPr>
              <a:xfrm>
                <a:off x="3284240" y="1716038"/>
                <a:ext cx="2088232" cy="2088232"/>
              </a:xfrm>
              <a:prstGeom prst="pie">
                <a:avLst>
                  <a:gd name="adj1" fmla="val 4111343"/>
                  <a:gd name="adj2" fmla="val 16297221"/>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rgbClr val="FEEFD7"/>
                  </a:solidFill>
                  <a:latin typeface="微软雅黑" panose="020B0503020204020204" pitchFamily="34" charset="-122"/>
                  <a:ea typeface="微软雅黑" panose="020B0503020204020204" pitchFamily="34" charset="-122"/>
                </a:endParaRPr>
              </a:p>
            </p:txBody>
          </p:sp>
          <p:sp>
            <p:nvSpPr>
              <p:cNvPr id="19" name="Pie 36"/>
              <p:cNvSpPr/>
              <p:nvPr/>
            </p:nvSpPr>
            <p:spPr>
              <a:xfrm>
                <a:off x="3284240" y="1716038"/>
                <a:ext cx="2088232" cy="2088232"/>
              </a:xfrm>
              <a:prstGeom prst="pie">
                <a:avLst>
                  <a:gd name="adj1" fmla="val 20518227"/>
                  <a:gd name="adj2" fmla="val 1176276"/>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rgbClr val="FEEFD7"/>
                  </a:solidFill>
                  <a:latin typeface="微软雅黑" panose="020B0503020204020204" pitchFamily="34" charset="-122"/>
                  <a:ea typeface="微软雅黑" panose="020B0503020204020204" pitchFamily="34" charset="-122"/>
                </a:endParaRPr>
              </a:p>
            </p:txBody>
          </p:sp>
          <p:sp>
            <p:nvSpPr>
              <p:cNvPr id="20" name="Pie 37"/>
              <p:cNvSpPr/>
              <p:nvPr/>
            </p:nvSpPr>
            <p:spPr>
              <a:xfrm>
                <a:off x="3284240" y="1716038"/>
                <a:ext cx="2088232" cy="2088232"/>
              </a:xfrm>
              <a:prstGeom prst="pie">
                <a:avLst>
                  <a:gd name="adj1" fmla="val 16262436"/>
                  <a:gd name="adj2" fmla="val 20543332"/>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rgbClr val="FEEFD7"/>
                  </a:solidFill>
                  <a:latin typeface="微软雅黑" panose="020B0503020204020204" pitchFamily="34" charset="-122"/>
                  <a:ea typeface="微软雅黑" panose="020B0503020204020204" pitchFamily="34" charset="-122"/>
                </a:endParaRPr>
              </a:p>
            </p:txBody>
          </p:sp>
          <p:sp>
            <p:nvSpPr>
              <p:cNvPr id="21" name="Pie 40"/>
              <p:cNvSpPr/>
              <p:nvPr/>
            </p:nvSpPr>
            <p:spPr>
              <a:xfrm>
                <a:off x="3284240" y="1716038"/>
                <a:ext cx="2088232" cy="2088232"/>
              </a:xfrm>
              <a:prstGeom prst="pie">
                <a:avLst>
                  <a:gd name="adj1" fmla="val 1145018"/>
                  <a:gd name="adj2" fmla="val 4152328"/>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rgbClr val="FEEFD7"/>
                  </a:solidFill>
                  <a:latin typeface="微软雅黑" panose="020B0503020204020204" pitchFamily="34" charset="-122"/>
                  <a:ea typeface="微软雅黑" panose="020B0503020204020204" pitchFamily="34" charset="-122"/>
                </a:endParaRPr>
              </a:p>
            </p:txBody>
          </p:sp>
        </p:grpSp>
        <p:sp>
          <p:nvSpPr>
            <p:cNvPr id="12" name="Oval 41"/>
            <p:cNvSpPr/>
            <p:nvPr/>
          </p:nvSpPr>
          <p:spPr>
            <a:xfrm>
              <a:off x="3232150" y="1665288"/>
              <a:ext cx="2192338" cy="2190750"/>
            </a:xfrm>
            <a:prstGeom prst="ellipse">
              <a:avLst/>
            </a:prstGeom>
            <a:grpFill/>
            <a:ln w="19050">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EEFD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Rectangle 45"/>
            <p:cNvSpPr>
              <a:spLocks noChangeArrowheads="1"/>
            </p:cNvSpPr>
            <p:nvPr/>
          </p:nvSpPr>
          <p:spPr bwMode="auto">
            <a:xfrm>
              <a:off x="3461876" y="2590800"/>
              <a:ext cx="810551" cy="461143"/>
            </a:xfrm>
            <a:prstGeom prst="rect">
              <a:avLst/>
            </a:prstGeom>
            <a:grpFill/>
            <a:ln w="9525">
              <a:noFill/>
              <a:miter lim="800000"/>
            </a:ln>
          </p:spPr>
          <p:txBody>
            <a:bodyPr wrap="none">
              <a:spAutoFit/>
            </a:bodyPr>
            <a:lstStyle/>
            <a:p>
              <a:pPr algn="ctr"/>
              <a:r>
                <a:rPr lang="en-US" sz="4000">
                  <a:solidFill>
                    <a:srgbClr val="FEEFD7"/>
                  </a:solidFill>
                  <a:latin typeface="微软雅黑" panose="020B0503020204020204" pitchFamily="34" charset="-122"/>
                  <a:ea typeface="微软雅黑" panose="020B0503020204020204" pitchFamily="34" charset="-122"/>
                </a:rPr>
                <a:t>55%</a:t>
              </a:r>
              <a:endParaRPr lang="bg-BG" altLang="zh-CN" sz="4000">
                <a:solidFill>
                  <a:srgbClr val="FEEFD7"/>
                </a:solidFill>
                <a:latin typeface="微软雅黑" panose="020B0503020204020204" pitchFamily="34" charset="-122"/>
                <a:ea typeface="微软雅黑" panose="020B0503020204020204" pitchFamily="34" charset="-122"/>
              </a:endParaRPr>
            </a:p>
          </p:txBody>
        </p:sp>
        <p:sp>
          <p:nvSpPr>
            <p:cNvPr id="15" name="Rectangle 46"/>
            <p:cNvSpPr>
              <a:spLocks noChangeArrowheads="1"/>
            </p:cNvSpPr>
            <p:nvPr/>
          </p:nvSpPr>
          <p:spPr bwMode="auto">
            <a:xfrm>
              <a:off x="4390215" y="2068513"/>
              <a:ext cx="601700" cy="340845"/>
            </a:xfrm>
            <a:prstGeom prst="rect">
              <a:avLst/>
            </a:prstGeom>
            <a:grpFill/>
            <a:ln w="9525">
              <a:noFill/>
              <a:miter lim="800000"/>
            </a:ln>
          </p:spPr>
          <p:txBody>
            <a:bodyPr wrap="none">
              <a:spAutoFit/>
            </a:bodyPr>
            <a:lstStyle/>
            <a:p>
              <a:pPr algn="ctr"/>
              <a:r>
                <a:rPr lang="en-US" sz="2800" dirty="0">
                  <a:solidFill>
                    <a:srgbClr val="FEEFD7"/>
                  </a:solidFill>
                  <a:latin typeface="微软雅黑" panose="020B0503020204020204" pitchFamily="34" charset="-122"/>
                  <a:ea typeface="微软雅黑" panose="020B0503020204020204" pitchFamily="34" charset="-122"/>
                </a:rPr>
                <a:t>18%</a:t>
              </a:r>
              <a:endParaRPr lang="bg-BG" altLang="zh-CN" sz="2800" dirty="0">
                <a:solidFill>
                  <a:srgbClr val="FEEFD7"/>
                </a:solidFill>
                <a:latin typeface="微软雅黑" panose="020B0503020204020204" pitchFamily="34" charset="-122"/>
                <a:ea typeface="微软雅黑" panose="020B0503020204020204" pitchFamily="34" charset="-122"/>
              </a:endParaRPr>
            </a:p>
          </p:txBody>
        </p:sp>
        <p:sp>
          <p:nvSpPr>
            <p:cNvPr id="16" name="Rectangle 47"/>
            <p:cNvSpPr>
              <a:spLocks noChangeArrowheads="1"/>
            </p:cNvSpPr>
            <p:nvPr/>
          </p:nvSpPr>
          <p:spPr bwMode="auto">
            <a:xfrm>
              <a:off x="4781533" y="2574925"/>
              <a:ext cx="601700" cy="340845"/>
            </a:xfrm>
            <a:prstGeom prst="rect">
              <a:avLst/>
            </a:prstGeom>
            <a:grpFill/>
            <a:ln w="9525">
              <a:noFill/>
              <a:miter lim="800000"/>
            </a:ln>
          </p:spPr>
          <p:txBody>
            <a:bodyPr wrap="none">
              <a:spAutoFit/>
            </a:bodyPr>
            <a:lstStyle/>
            <a:p>
              <a:pPr algn="ctr"/>
              <a:r>
                <a:rPr lang="en-US" sz="2800" dirty="0">
                  <a:solidFill>
                    <a:srgbClr val="FEEFD7"/>
                  </a:solidFill>
                  <a:latin typeface="微软雅黑" panose="020B0503020204020204" pitchFamily="34" charset="-122"/>
                  <a:ea typeface="微软雅黑" panose="020B0503020204020204" pitchFamily="34" charset="-122"/>
                </a:rPr>
                <a:t>12%</a:t>
              </a:r>
              <a:endParaRPr lang="bg-BG" altLang="zh-CN" sz="2800" dirty="0">
                <a:solidFill>
                  <a:srgbClr val="FEEFD7"/>
                </a:solidFill>
                <a:latin typeface="微软雅黑" panose="020B0503020204020204" pitchFamily="34" charset="-122"/>
                <a:ea typeface="微软雅黑" panose="020B0503020204020204" pitchFamily="34" charset="-122"/>
              </a:endParaRPr>
            </a:p>
          </p:txBody>
        </p:sp>
        <p:sp>
          <p:nvSpPr>
            <p:cNvPr id="17" name="Rectangle 48"/>
            <p:cNvSpPr>
              <a:spLocks noChangeArrowheads="1"/>
            </p:cNvSpPr>
            <p:nvPr/>
          </p:nvSpPr>
          <p:spPr bwMode="auto">
            <a:xfrm>
              <a:off x="4540232" y="3081338"/>
              <a:ext cx="601700" cy="340845"/>
            </a:xfrm>
            <a:prstGeom prst="rect">
              <a:avLst/>
            </a:prstGeom>
            <a:grpFill/>
            <a:ln w="9525">
              <a:noFill/>
              <a:miter lim="800000"/>
            </a:ln>
          </p:spPr>
          <p:txBody>
            <a:bodyPr wrap="none">
              <a:spAutoFit/>
            </a:bodyPr>
            <a:lstStyle/>
            <a:p>
              <a:pPr algn="ctr"/>
              <a:r>
                <a:rPr lang="en-US" sz="2800">
                  <a:solidFill>
                    <a:srgbClr val="FEEFD7"/>
                  </a:solidFill>
                  <a:latin typeface="微软雅黑" panose="020B0503020204020204" pitchFamily="34" charset="-122"/>
                  <a:ea typeface="微软雅黑" panose="020B0503020204020204" pitchFamily="34" charset="-122"/>
                </a:rPr>
                <a:t>15%</a:t>
              </a:r>
              <a:endParaRPr lang="bg-BG" altLang="zh-CN" sz="2800">
                <a:solidFill>
                  <a:srgbClr val="FEEFD7"/>
                </a:solidFill>
                <a:latin typeface="微软雅黑" panose="020B0503020204020204" pitchFamily="34" charset="-122"/>
                <a:ea typeface="微软雅黑" panose="020B0503020204020204" pitchFamily="34" charset="-122"/>
              </a:endParaRPr>
            </a:p>
          </p:txBody>
        </p:sp>
      </p:grpSp>
      <p:sp>
        <p:nvSpPr>
          <p:cNvPr id="22" name="椭圆 21"/>
          <p:cNvSpPr/>
          <p:nvPr/>
        </p:nvSpPr>
        <p:spPr>
          <a:xfrm>
            <a:off x="1731021" y="2442627"/>
            <a:ext cx="576622" cy="576785"/>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EFD7"/>
                </a:solidFill>
                <a:latin typeface="Impact MT Std" pitchFamily="34" charset="0"/>
                <a:ea typeface="微软雅黑" panose="020B0503020204020204" pitchFamily="34" charset="-122"/>
              </a:rPr>
              <a:t>1</a:t>
            </a:r>
            <a:endParaRPr lang="zh-CN" altLang="en-US" dirty="0">
              <a:solidFill>
                <a:srgbClr val="FEEFD7"/>
              </a:solidFill>
              <a:latin typeface="Impact MT Std" pitchFamily="34" charset="0"/>
              <a:ea typeface="微软雅黑" panose="020B0503020204020204" pitchFamily="34" charset="-122"/>
            </a:endParaRPr>
          </a:p>
        </p:txBody>
      </p:sp>
      <p:cxnSp>
        <p:nvCxnSpPr>
          <p:cNvPr id="23" name="直接连接符 22"/>
          <p:cNvCxnSpPr/>
          <p:nvPr/>
        </p:nvCxnSpPr>
        <p:spPr>
          <a:xfrm>
            <a:off x="2295459" y="2709359"/>
            <a:ext cx="1007039" cy="0"/>
          </a:xfrm>
          <a:prstGeom prst="line">
            <a:avLst/>
          </a:prstGeom>
          <a:ln w="6350">
            <a:solidFill>
              <a:srgbClr val="FEEFD7"/>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p:cNvSpPr txBox="1"/>
          <p:nvPr/>
        </p:nvSpPr>
        <p:spPr>
          <a:xfrm>
            <a:off x="3325000" y="248877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rgbClr val="FEEFD7"/>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rgbClr val="FEEFD7"/>
                </a:solidFill>
                <a:latin typeface="微软雅黑" panose="020B0503020204020204" pitchFamily="34" charset="-122"/>
                <a:ea typeface="微软雅黑" panose="020B0503020204020204" pitchFamily="34" charset="-122"/>
              </a:rPr>
              <a:t>.</a:t>
            </a:r>
            <a:r>
              <a:rPr lang="zh-CN" altLang="en-US" sz="1400" dirty="0">
                <a:solidFill>
                  <a:srgbClr val="FEEFD7"/>
                </a:solidFill>
                <a:latin typeface="微软雅黑" panose="020B0503020204020204" pitchFamily="34" charset="-122"/>
                <a:ea typeface="微软雅黑" panose="020B0503020204020204" pitchFamily="34" charset="-122"/>
              </a:rPr>
              <a:t>表达图表的含义</a:t>
            </a:r>
            <a:r>
              <a:rPr lang="en-US" altLang="zh-CN" sz="1400" dirty="0">
                <a:solidFill>
                  <a:srgbClr val="FEEFD7"/>
                </a:solidFill>
                <a:latin typeface="微软雅黑" panose="020B0503020204020204" pitchFamily="34" charset="-122"/>
                <a:ea typeface="微软雅黑" panose="020B0503020204020204" pitchFamily="34" charset="-122"/>
              </a:rPr>
              <a:t>.</a:t>
            </a:r>
            <a:endParaRPr lang="zh-CN" altLang="en-US" sz="1400" dirty="0">
              <a:solidFill>
                <a:srgbClr val="FEEFD7"/>
              </a:solidFill>
              <a:latin typeface="微软雅黑" panose="020B0503020204020204" pitchFamily="34" charset="-122"/>
              <a:ea typeface="微软雅黑" panose="020B0503020204020204" pitchFamily="34" charset="-122"/>
            </a:endParaRPr>
          </a:p>
          <a:p>
            <a:pPr algn="l"/>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25" name="椭圆 24"/>
          <p:cNvSpPr/>
          <p:nvPr/>
        </p:nvSpPr>
        <p:spPr>
          <a:xfrm>
            <a:off x="1731022" y="3374579"/>
            <a:ext cx="576622" cy="576785"/>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EFD7"/>
                </a:solidFill>
                <a:latin typeface="Impact MT Std" pitchFamily="34" charset="0"/>
                <a:ea typeface="微软雅黑" panose="020B0503020204020204" pitchFamily="34" charset="-122"/>
              </a:rPr>
              <a:t>2</a:t>
            </a:r>
            <a:endParaRPr lang="zh-CN" altLang="en-US" dirty="0">
              <a:solidFill>
                <a:srgbClr val="FEEFD7"/>
              </a:solidFill>
              <a:latin typeface="Impact MT Std" pitchFamily="34" charset="0"/>
              <a:ea typeface="微软雅黑" panose="020B0503020204020204" pitchFamily="34" charset="-122"/>
            </a:endParaRPr>
          </a:p>
        </p:txBody>
      </p:sp>
      <p:cxnSp>
        <p:nvCxnSpPr>
          <p:cNvPr id="26" name="直接连接符 25"/>
          <p:cNvCxnSpPr/>
          <p:nvPr/>
        </p:nvCxnSpPr>
        <p:spPr>
          <a:xfrm>
            <a:off x="2295460" y="3641311"/>
            <a:ext cx="1007039" cy="0"/>
          </a:xfrm>
          <a:prstGeom prst="line">
            <a:avLst/>
          </a:prstGeom>
          <a:ln w="6350">
            <a:solidFill>
              <a:srgbClr val="FEEFD7"/>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标题 11"/>
          <p:cNvSpPr txBox="1"/>
          <p:nvPr/>
        </p:nvSpPr>
        <p:spPr>
          <a:xfrm>
            <a:off x="3325001" y="3420723"/>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rgbClr val="FEEFD7"/>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rgbClr val="FEEFD7"/>
                </a:solidFill>
                <a:latin typeface="微软雅黑" panose="020B0503020204020204" pitchFamily="34" charset="-122"/>
                <a:ea typeface="微软雅黑" panose="020B0503020204020204" pitchFamily="34" charset="-122"/>
              </a:rPr>
              <a:t>.</a:t>
            </a:r>
            <a:r>
              <a:rPr lang="zh-CN" altLang="en-US" sz="1400" dirty="0">
                <a:solidFill>
                  <a:srgbClr val="FEEFD7"/>
                </a:solidFill>
                <a:latin typeface="微软雅黑" panose="020B0503020204020204" pitchFamily="34" charset="-122"/>
                <a:ea typeface="微软雅黑" panose="020B0503020204020204" pitchFamily="34" charset="-122"/>
              </a:rPr>
              <a:t>表达图表的含义</a:t>
            </a:r>
            <a:r>
              <a:rPr lang="en-US" altLang="zh-CN" sz="1400" dirty="0">
                <a:solidFill>
                  <a:srgbClr val="FEEFD7"/>
                </a:solidFill>
                <a:latin typeface="微软雅黑" panose="020B0503020204020204" pitchFamily="34" charset="-122"/>
                <a:ea typeface="微软雅黑" panose="020B0503020204020204" pitchFamily="34" charset="-122"/>
              </a:rPr>
              <a:t>.</a:t>
            </a:r>
            <a:endParaRPr lang="zh-CN" altLang="en-US" sz="1400" dirty="0">
              <a:solidFill>
                <a:srgbClr val="FEEFD7"/>
              </a:solidFill>
              <a:latin typeface="微软雅黑" panose="020B0503020204020204" pitchFamily="34" charset="-122"/>
              <a:ea typeface="微软雅黑" panose="020B0503020204020204" pitchFamily="34" charset="-122"/>
            </a:endParaRPr>
          </a:p>
          <a:p>
            <a:pPr algn="l"/>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28" name="椭圆 27"/>
          <p:cNvSpPr/>
          <p:nvPr/>
        </p:nvSpPr>
        <p:spPr>
          <a:xfrm>
            <a:off x="1731022" y="4289877"/>
            <a:ext cx="576622" cy="576785"/>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EFD7"/>
                </a:solidFill>
                <a:latin typeface="Impact MT Std" pitchFamily="34" charset="0"/>
                <a:ea typeface="微软雅黑" panose="020B0503020204020204" pitchFamily="34" charset="-122"/>
              </a:rPr>
              <a:t>3</a:t>
            </a:r>
            <a:endParaRPr lang="zh-CN" altLang="en-US" dirty="0">
              <a:solidFill>
                <a:srgbClr val="FEEFD7"/>
              </a:solidFill>
              <a:latin typeface="Impact MT Std" pitchFamily="34" charset="0"/>
              <a:ea typeface="微软雅黑" panose="020B0503020204020204" pitchFamily="34" charset="-122"/>
            </a:endParaRPr>
          </a:p>
        </p:txBody>
      </p:sp>
      <p:cxnSp>
        <p:nvCxnSpPr>
          <p:cNvPr id="29" name="直接连接符 28"/>
          <p:cNvCxnSpPr/>
          <p:nvPr/>
        </p:nvCxnSpPr>
        <p:spPr>
          <a:xfrm>
            <a:off x="2295460" y="4556609"/>
            <a:ext cx="1007039" cy="0"/>
          </a:xfrm>
          <a:prstGeom prst="line">
            <a:avLst/>
          </a:prstGeom>
          <a:ln w="6350">
            <a:solidFill>
              <a:srgbClr val="FEEFD7"/>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标题 11"/>
          <p:cNvSpPr txBox="1"/>
          <p:nvPr/>
        </p:nvSpPr>
        <p:spPr>
          <a:xfrm>
            <a:off x="3325001" y="433602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rgbClr val="FEEFD7"/>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rgbClr val="FEEFD7"/>
                </a:solidFill>
                <a:latin typeface="微软雅黑" panose="020B0503020204020204" pitchFamily="34" charset="-122"/>
                <a:ea typeface="微软雅黑" panose="020B0503020204020204" pitchFamily="34" charset="-122"/>
              </a:rPr>
              <a:t>.</a:t>
            </a:r>
            <a:r>
              <a:rPr lang="zh-CN" altLang="en-US" sz="1400" dirty="0">
                <a:solidFill>
                  <a:srgbClr val="FEEFD7"/>
                </a:solidFill>
                <a:latin typeface="微软雅黑" panose="020B0503020204020204" pitchFamily="34" charset="-122"/>
                <a:ea typeface="微软雅黑" panose="020B0503020204020204" pitchFamily="34" charset="-122"/>
              </a:rPr>
              <a:t>表达图表的含义</a:t>
            </a:r>
            <a:r>
              <a:rPr lang="en-US" altLang="zh-CN" sz="1400" dirty="0">
                <a:solidFill>
                  <a:srgbClr val="FEEFD7"/>
                </a:solidFill>
                <a:latin typeface="微软雅黑" panose="020B0503020204020204" pitchFamily="34" charset="-122"/>
                <a:ea typeface="微软雅黑" panose="020B0503020204020204" pitchFamily="34" charset="-122"/>
              </a:rPr>
              <a:t>.</a:t>
            </a:r>
            <a:endParaRPr lang="zh-CN" altLang="en-US" sz="1400" dirty="0">
              <a:solidFill>
                <a:srgbClr val="FEEFD7"/>
              </a:solidFill>
              <a:latin typeface="微软雅黑" panose="020B0503020204020204" pitchFamily="34" charset="-122"/>
              <a:ea typeface="微软雅黑" panose="020B0503020204020204" pitchFamily="34" charset="-122"/>
            </a:endParaRPr>
          </a:p>
          <a:p>
            <a:pPr algn="l"/>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31" name="椭圆 30"/>
          <p:cNvSpPr/>
          <p:nvPr/>
        </p:nvSpPr>
        <p:spPr>
          <a:xfrm>
            <a:off x="1731023" y="5188375"/>
            <a:ext cx="576622" cy="576785"/>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EFD7"/>
                </a:solidFill>
                <a:latin typeface="Impact MT Std" pitchFamily="34" charset="0"/>
                <a:ea typeface="微软雅黑" panose="020B0503020204020204" pitchFamily="34" charset="-122"/>
              </a:rPr>
              <a:t>4</a:t>
            </a:r>
            <a:endParaRPr lang="zh-CN" altLang="en-US" dirty="0">
              <a:solidFill>
                <a:srgbClr val="FEEFD7"/>
              </a:solidFill>
              <a:latin typeface="Impact MT Std" pitchFamily="34" charset="0"/>
              <a:ea typeface="微软雅黑" panose="020B0503020204020204" pitchFamily="34" charset="-122"/>
            </a:endParaRPr>
          </a:p>
        </p:txBody>
      </p:sp>
      <p:cxnSp>
        <p:nvCxnSpPr>
          <p:cNvPr id="32" name="直接连接符 31"/>
          <p:cNvCxnSpPr/>
          <p:nvPr/>
        </p:nvCxnSpPr>
        <p:spPr>
          <a:xfrm>
            <a:off x="2295461" y="5455107"/>
            <a:ext cx="1007039" cy="0"/>
          </a:xfrm>
          <a:prstGeom prst="line">
            <a:avLst/>
          </a:prstGeom>
          <a:ln w="6350">
            <a:solidFill>
              <a:srgbClr val="FEEFD7"/>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3" name="标题 11"/>
          <p:cNvSpPr txBox="1"/>
          <p:nvPr/>
        </p:nvSpPr>
        <p:spPr>
          <a:xfrm>
            <a:off x="3325002" y="5234519"/>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rgbClr val="FEEFD7"/>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rgbClr val="FEEFD7"/>
                </a:solidFill>
                <a:latin typeface="微软雅黑" panose="020B0503020204020204" pitchFamily="34" charset="-122"/>
                <a:ea typeface="微软雅黑" panose="020B0503020204020204" pitchFamily="34" charset="-122"/>
              </a:rPr>
              <a:t>.</a:t>
            </a:r>
            <a:r>
              <a:rPr lang="zh-CN" altLang="en-US" sz="1400" dirty="0">
                <a:solidFill>
                  <a:srgbClr val="FEEFD7"/>
                </a:solidFill>
                <a:latin typeface="微软雅黑" panose="020B0503020204020204" pitchFamily="34" charset="-122"/>
                <a:ea typeface="微软雅黑" panose="020B0503020204020204" pitchFamily="34" charset="-122"/>
              </a:rPr>
              <a:t>表达图表的含义</a:t>
            </a:r>
            <a:r>
              <a:rPr lang="en-US" altLang="zh-CN" sz="1400" dirty="0">
                <a:solidFill>
                  <a:srgbClr val="FEEFD7"/>
                </a:solidFill>
                <a:latin typeface="微软雅黑" panose="020B0503020204020204" pitchFamily="34" charset="-122"/>
                <a:ea typeface="微软雅黑" panose="020B0503020204020204" pitchFamily="34" charset="-122"/>
              </a:rPr>
              <a:t>.</a:t>
            </a:r>
            <a:endParaRPr lang="zh-CN" altLang="en-US" sz="1400" dirty="0">
              <a:solidFill>
                <a:srgbClr val="FEEFD7"/>
              </a:solidFill>
              <a:latin typeface="微软雅黑" panose="020B0503020204020204" pitchFamily="34" charset="-122"/>
              <a:ea typeface="微软雅黑" panose="020B0503020204020204" pitchFamily="34" charset="-122"/>
            </a:endParaRPr>
          </a:p>
          <a:p>
            <a:pPr algn="l"/>
            <a:endParaRPr lang="zh-CN" altLang="en-US" sz="1400" dirty="0">
              <a:solidFill>
                <a:srgbClr val="FEEFD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5" grpId="0" animBg="1"/>
      <p:bldP spid="27" grpId="0"/>
      <p:bldP spid="28" grpId="0" animBg="1"/>
      <p:bldP spid="30" grpId="0"/>
      <p:bldP spid="31" grpId="0" animBg="1"/>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矩形 13"/>
          <p:cNvSpPr>
            <a:spLocks noChangeArrowheads="1"/>
          </p:cNvSpPr>
          <p:nvPr/>
        </p:nvSpPr>
        <p:spPr bwMode="auto">
          <a:xfrm>
            <a:off x="7373597" y="2678422"/>
            <a:ext cx="4234822"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1" name="矩形 14"/>
          <p:cNvSpPr>
            <a:spLocks noChangeArrowheads="1"/>
          </p:cNvSpPr>
          <p:nvPr/>
        </p:nvSpPr>
        <p:spPr bwMode="auto">
          <a:xfrm>
            <a:off x="7386296" y="2327315"/>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dirty="0">
                <a:solidFill>
                  <a:srgbClr val="FEEFD7"/>
                </a:solidFill>
              </a:rPr>
              <a:t>加入标题</a:t>
            </a:r>
            <a:endParaRPr lang="zh-CN" altLang="en-US" dirty="0">
              <a:solidFill>
                <a:srgbClr val="FEEFD7"/>
              </a:solidFill>
            </a:endParaRPr>
          </a:p>
        </p:txBody>
      </p:sp>
      <p:sp>
        <p:nvSpPr>
          <p:cNvPr id="12" name="矩形 15"/>
          <p:cNvSpPr>
            <a:spLocks noChangeArrowheads="1"/>
          </p:cNvSpPr>
          <p:nvPr/>
        </p:nvSpPr>
        <p:spPr bwMode="auto">
          <a:xfrm>
            <a:off x="7373597" y="4646922"/>
            <a:ext cx="4234822"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3" name="矩形 16"/>
          <p:cNvSpPr>
            <a:spLocks noChangeArrowheads="1"/>
          </p:cNvSpPr>
          <p:nvPr/>
        </p:nvSpPr>
        <p:spPr bwMode="auto">
          <a:xfrm>
            <a:off x="7386296" y="4295815"/>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FEEFD7"/>
                </a:solidFill>
              </a:rPr>
              <a:t>加入标题</a:t>
            </a:r>
            <a:endParaRPr lang="zh-CN" altLang="en-US" dirty="0">
              <a:solidFill>
                <a:srgbClr val="FEEFD7"/>
              </a:solidFill>
            </a:endParaRPr>
          </a:p>
        </p:txBody>
      </p:sp>
      <p:sp>
        <p:nvSpPr>
          <p:cNvPr id="15" name="椭圆 14"/>
          <p:cNvSpPr/>
          <p:nvPr/>
        </p:nvSpPr>
        <p:spPr>
          <a:xfrm>
            <a:off x="6998946" y="2379702"/>
            <a:ext cx="398463" cy="398463"/>
          </a:xfrm>
          <a:prstGeom prst="ellipse">
            <a:avLst/>
          </a:prstGeom>
          <a:solidFill>
            <a:srgbClr val="FEEFD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endParaRPr>
          </a:p>
        </p:txBody>
      </p:sp>
      <p:sp>
        <p:nvSpPr>
          <p:cNvPr id="16" name="椭圆 15"/>
          <p:cNvSpPr/>
          <p:nvPr/>
        </p:nvSpPr>
        <p:spPr>
          <a:xfrm>
            <a:off x="6998946" y="4372015"/>
            <a:ext cx="398463" cy="400050"/>
          </a:xfrm>
          <a:prstGeom prst="ellipse">
            <a:avLst/>
          </a:prstGeom>
          <a:solidFill>
            <a:srgbClr val="FEEFD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endParaRPr>
          </a:p>
        </p:txBody>
      </p:sp>
      <p:grpSp>
        <p:nvGrpSpPr>
          <p:cNvPr id="17" name="组合 16"/>
          <p:cNvGrpSpPr/>
          <p:nvPr/>
        </p:nvGrpSpPr>
        <p:grpSpPr>
          <a:xfrm>
            <a:off x="735686" y="1965575"/>
            <a:ext cx="5947686" cy="3655669"/>
            <a:chOff x="522288" y="1680358"/>
            <a:chExt cx="4749427" cy="2919176"/>
          </a:xfrm>
          <a:noFill/>
        </p:grpSpPr>
        <p:grpSp>
          <p:nvGrpSpPr>
            <p:cNvPr id="18" name="Group 74"/>
            <p:cNvGrpSpPr/>
            <p:nvPr/>
          </p:nvGrpSpPr>
          <p:grpSpPr>
            <a:xfrm>
              <a:off x="522288" y="2144180"/>
              <a:ext cx="925512" cy="1951570"/>
              <a:chOff x="522288" y="1680358"/>
              <a:chExt cx="925512" cy="1864274"/>
            </a:xfrm>
            <a:grpFill/>
          </p:grpSpPr>
          <p:sp>
            <p:nvSpPr>
              <p:cNvPr id="42" name="Freeform 5"/>
              <p:cNvSpPr/>
              <p:nvPr/>
            </p:nvSpPr>
            <p:spPr bwMode="auto">
              <a:xfrm>
                <a:off x="522288"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grpFill/>
              <a:ln>
                <a:solidFill>
                  <a:srgbClr val="FEEFD7"/>
                </a:solidFill>
              </a:ln>
            </p:spPr>
            <p:txBody>
              <a:bodyPr vert="horz" wrap="square" lIns="91440" tIns="45720" rIns="91440" bIns="45720" numCol="1" anchor="t" anchorCtr="0" compatLnSpc="1"/>
              <a:lstStyle/>
              <a:p>
                <a:endParaRPr lang="en-US" sz="2000" dirty="0">
                  <a:solidFill>
                    <a:srgbClr val="FEEFD7"/>
                  </a:solidFill>
                </a:endParaRPr>
              </a:p>
            </p:txBody>
          </p:sp>
          <p:sp>
            <p:nvSpPr>
              <p:cNvPr id="43" name="Freeform 6"/>
              <p:cNvSpPr/>
              <p:nvPr/>
            </p:nvSpPr>
            <p:spPr bwMode="auto">
              <a:xfrm>
                <a:off x="983516"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grpSp>
        <p:grpSp>
          <p:nvGrpSpPr>
            <p:cNvPr id="19" name="Group 75"/>
            <p:cNvGrpSpPr/>
            <p:nvPr/>
          </p:nvGrpSpPr>
          <p:grpSpPr>
            <a:xfrm>
              <a:off x="1447800" y="2888053"/>
              <a:ext cx="925512" cy="1207696"/>
              <a:chOff x="1447800" y="1680358"/>
              <a:chExt cx="925512" cy="1864274"/>
            </a:xfrm>
            <a:grpFill/>
          </p:grpSpPr>
          <p:sp>
            <p:nvSpPr>
              <p:cNvPr id="40" name="Freeform 5"/>
              <p:cNvSpPr/>
              <p:nvPr/>
            </p:nvSpPr>
            <p:spPr bwMode="auto">
              <a:xfrm>
                <a:off x="1447800"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sp>
            <p:nvSpPr>
              <p:cNvPr id="41" name="Freeform 6"/>
              <p:cNvSpPr/>
              <p:nvPr/>
            </p:nvSpPr>
            <p:spPr bwMode="auto">
              <a:xfrm>
                <a:off x="1909028"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grpSp>
        <p:grpSp>
          <p:nvGrpSpPr>
            <p:cNvPr id="20" name="Group 76"/>
            <p:cNvGrpSpPr/>
            <p:nvPr/>
          </p:nvGrpSpPr>
          <p:grpSpPr>
            <a:xfrm>
              <a:off x="2400986" y="1680358"/>
              <a:ext cx="925512" cy="2415392"/>
              <a:chOff x="2400986" y="1657350"/>
              <a:chExt cx="925512" cy="1864274"/>
            </a:xfrm>
            <a:grpFill/>
          </p:grpSpPr>
          <p:sp>
            <p:nvSpPr>
              <p:cNvPr id="38" name="Freeform 5"/>
              <p:cNvSpPr/>
              <p:nvPr/>
            </p:nvSpPr>
            <p:spPr bwMode="auto">
              <a:xfrm>
                <a:off x="2400986"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sp>
            <p:nvSpPr>
              <p:cNvPr id="39" name="Freeform 6"/>
              <p:cNvSpPr/>
              <p:nvPr/>
            </p:nvSpPr>
            <p:spPr bwMode="auto">
              <a:xfrm>
                <a:off x="2862214"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grpSp>
        <p:grpSp>
          <p:nvGrpSpPr>
            <p:cNvPr id="21" name="Group 77"/>
            <p:cNvGrpSpPr/>
            <p:nvPr/>
          </p:nvGrpSpPr>
          <p:grpSpPr>
            <a:xfrm>
              <a:off x="3326498" y="2341632"/>
              <a:ext cx="925512" cy="1754118"/>
              <a:chOff x="3326498" y="1657350"/>
              <a:chExt cx="925512" cy="1864274"/>
            </a:xfrm>
            <a:grpFill/>
          </p:grpSpPr>
          <p:sp>
            <p:nvSpPr>
              <p:cNvPr id="36" name="Freeform 5"/>
              <p:cNvSpPr/>
              <p:nvPr/>
            </p:nvSpPr>
            <p:spPr bwMode="auto">
              <a:xfrm>
                <a:off x="3326498"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sp>
            <p:nvSpPr>
              <p:cNvPr id="37" name="Freeform 6"/>
              <p:cNvSpPr/>
              <p:nvPr/>
            </p:nvSpPr>
            <p:spPr bwMode="auto">
              <a:xfrm>
                <a:off x="3787726"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grpSp>
        <p:grpSp>
          <p:nvGrpSpPr>
            <p:cNvPr id="22" name="Group 78"/>
            <p:cNvGrpSpPr/>
            <p:nvPr/>
          </p:nvGrpSpPr>
          <p:grpSpPr>
            <a:xfrm>
              <a:off x="4252010" y="2637811"/>
              <a:ext cx="925512" cy="1457939"/>
              <a:chOff x="4252010" y="1669891"/>
              <a:chExt cx="925512" cy="1864274"/>
            </a:xfrm>
            <a:grpFill/>
          </p:grpSpPr>
          <p:sp>
            <p:nvSpPr>
              <p:cNvPr id="34" name="Freeform 5"/>
              <p:cNvSpPr/>
              <p:nvPr/>
            </p:nvSpPr>
            <p:spPr bwMode="auto">
              <a:xfrm>
                <a:off x="4252010"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sp>
            <p:nvSpPr>
              <p:cNvPr id="35" name="Freeform 6"/>
              <p:cNvSpPr/>
              <p:nvPr/>
            </p:nvSpPr>
            <p:spPr bwMode="auto">
              <a:xfrm>
                <a:off x="4713238"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grpFill/>
              <a:ln>
                <a:solidFill>
                  <a:srgbClr val="FEEFD7"/>
                </a:solidFill>
              </a:ln>
            </p:spPr>
            <p:txBody>
              <a:bodyPr vert="horz" wrap="square" lIns="91440" tIns="45720" rIns="91440" bIns="45720" numCol="1" anchor="t" anchorCtr="0" compatLnSpc="1"/>
              <a:lstStyle/>
              <a:p>
                <a:endParaRPr lang="en-US" sz="2000">
                  <a:solidFill>
                    <a:srgbClr val="FEEFD7"/>
                  </a:solidFill>
                </a:endParaRPr>
              </a:p>
            </p:txBody>
          </p:sp>
        </p:grpSp>
        <p:sp>
          <p:nvSpPr>
            <p:cNvPr id="23" name="Text Box 10"/>
            <p:cNvSpPr txBox="1">
              <a:spLocks noChangeArrowheads="1"/>
            </p:cNvSpPr>
            <p:nvPr/>
          </p:nvSpPr>
          <p:spPr bwMode="auto">
            <a:xfrm>
              <a:off x="522288" y="4366052"/>
              <a:ext cx="925512" cy="233482"/>
            </a:xfrm>
            <a:prstGeom prst="rect">
              <a:avLst/>
            </a:prstGeom>
            <a:grpFill/>
            <a:ln w="9525">
              <a:noFill/>
              <a:miter lim="800000"/>
            </a:ln>
          </p:spPr>
          <p:txBody>
            <a:bodyPr wrap="square" lIns="45720" tIns="22860" rIns="45720" bIns="22860">
              <a:spAutoFit/>
            </a:bodyPr>
            <a:lstStyle/>
            <a:p>
              <a:pPr algn="ctr" defTabSz="1087755"/>
              <a:r>
                <a:rPr lang="zh-CN" altLang="en-US" sz="1600" dirty="0">
                  <a:solidFill>
                    <a:srgbClr val="FEEFD7"/>
                  </a:solidFill>
                  <a:latin typeface="Open Sans" panose="020B0606030504020204" pitchFamily="34" charset="0"/>
                  <a:ea typeface="Open Sans" panose="020B0606030504020204" pitchFamily="34" charset="0"/>
                  <a:cs typeface="Open Sans" panose="020B0606030504020204" pitchFamily="34" charset="0"/>
                </a:rPr>
                <a:t>标题</a:t>
              </a:r>
              <a:endParaRPr lang="en-US" sz="1600"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 Box 10"/>
            <p:cNvSpPr txBox="1">
              <a:spLocks noChangeArrowheads="1"/>
            </p:cNvSpPr>
            <p:nvPr/>
          </p:nvSpPr>
          <p:spPr bwMode="auto">
            <a:xfrm>
              <a:off x="1446272" y="4366052"/>
              <a:ext cx="925512" cy="233482"/>
            </a:xfrm>
            <a:prstGeom prst="rect">
              <a:avLst/>
            </a:prstGeom>
            <a:grpFill/>
            <a:ln w="9525">
              <a:noFill/>
              <a:miter lim="800000"/>
            </a:ln>
          </p:spPr>
          <p:txBody>
            <a:bodyPr wrap="square" lIns="45720" tIns="22860" rIns="45720" bIns="22860">
              <a:spAutoFit/>
            </a:bodyPr>
            <a:lstStyle/>
            <a:p>
              <a:pPr algn="ctr" defTabSz="1087755"/>
              <a:r>
                <a:rPr lang="zh-CN" altLang="en-US" sz="1600" dirty="0">
                  <a:solidFill>
                    <a:srgbClr val="FEEFD7"/>
                  </a:solidFill>
                  <a:latin typeface="Open Sans" panose="020B0606030504020204" pitchFamily="34" charset="0"/>
                  <a:ea typeface="Open Sans" panose="020B0606030504020204" pitchFamily="34" charset="0"/>
                  <a:cs typeface="Open Sans" panose="020B0606030504020204" pitchFamily="34" charset="0"/>
                </a:rPr>
                <a:t>标题</a:t>
              </a:r>
              <a:endParaRPr lang="en-US" altLang="zh-CN" sz="1600"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 Box 10"/>
            <p:cNvSpPr txBox="1">
              <a:spLocks noChangeArrowheads="1"/>
            </p:cNvSpPr>
            <p:nvPr/>
          </p:nvSpPr>
          <p:spPr bwMode="auto">
            <a:xfrm>
              <a:off x="2402514" y="4366052"/>
              <a:ext cx="925512" cy="233482"/>
            </a:xfrm>
            <a:prstGeom prst="rect">
              <a:avLst/>
            </a:prstGeom>
            <a:grpFill/>
            <a:ln w="9525">
              <a:noFill/>
              <a:miter lim="800000"/>
            </a:ln>
          </p:spPr>
          <p:txBody>
            <a:bodyPr wrap="square" lIns="45720" tIns="22860" rIns="45720" bIns="22860">
              <a:spAutoFit/>
            </a:bodyPr>
            <a:lstStyle/>
            <a:p>
              <a:pPr algn="ctr" defTabSz="1087755"/>
              <a:r>
                <a:rPr lang="zh-CN" altLang="en-US" sz="1600" dirty="0">
                  <a:solidFill>
                    <a:srgbClr val="FEEFD7"/>
                  </a:solidFill>
                  <a:latin typeface="Open Sans" panose="020B0606030504020204" pitchFamily="34" charset="0"/>
                  <a:ea typeface="Open Sans" panose="020B0606030504020204" pitchFamily="34" charset="0"/>
                  <a:cs typeface="Open Sans" panose="020B0606030504020204" pitchFamily="34" charset="0"/>
                </a:rPr>
                <a:t>标题</a:t>
              </a:r>
              <a:endParaRPr lang="en-US" altLang="zh-CN" sz="1600"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 Box 10"/>
            <p:cNvSpPr txBox="1">
              <a:spLocks noChangeArrowheads="1"/>
            </p:cNvSpPr>
            <p:nvPr/>
          </p:nvSpPr>
          <p:spPr bwMode="auto">
            <a:xfrm>
              <a:off x="3328026" y="4366052"/>
              <a:ext cx="925512" cy="233482"/>
            </a:xfrm>
            <a:prstGeom prst="rect">
              <a:avLst/>
            </a:prstGeom>
            <a:grpFill/>
            <a:ln w="9525">
              <a:noFill/>
              <a:miter lim="800000"/>
            </a:ln>
          </p:spPr>
          <p:txBody>
            <a:bodyPr wrap="square" lIns="45720" tIns="22860" rIns="45720" bIns="22860">
              <a:spAutoFit/>
            </a:bodyPr>
            <a:lstStyle/>
            <a:p>
              <a:pPr algn="ctr" defTabSz="1087755"/>
              <a:r>
                <a:rPr lang="zh-CN" altLang="en-US" sz="1600" dirty="0">
                  <a:solidFill>
                    <a:srgbClr val="FEEFD7"/>
                  </a:solidFill>
                  <a:latin typeface="Open Sans" panose="020B0606030504020204" pitchFamily="34" charset="0"/>
                  <a:ea typeface="Open Sans" panose="020B0606030504020204" pitchFamily="34" charset="0"/>
                  <a:cs typeface="Open Sans" panose="020B0606030504020204" pitchFamily="34" charset="0"/>
                </a:rPr>
                <a:t>标题</a:t>
              </a:r>
              <a:endParaRPr lang="en-US" altLang="zh-CN" sz="1600"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 Box 10"/>
            <p:cNvSpPr txBox="1">
              <a:spLocks noChangeArrowheads="1"/>
            </p:cNvSpPr>
            <p:nvPr/>
          </p:nvSpPr>
          <p:spPr bwMode="auto">
            <a:xfrm>
              <a:off x="4252010" y="4366052"/>
              <a:ext cx="925512" cy="233482"/>
            </a:xfrm>
            <a:prstGeom prst="rect">
              <a:avLst/>
            </a:prstGeom>
            <a:grpFill/>
            <a:ln w="9525">
              <a:noFill/>
              <a:miter lim="800000"/>
            </a:ln>
          </p:spPr>
          <p:txBody>
            <a:bodyPr wrap="square" lIns="45720" tIns="22860" rIns="45720" bIns="22860">
              <a:spAutoFit/>
            </a:bodyPr>
            <a:lstStyle/>
            <a:p>
              <a:pPr algn="ctr" defTabSz="1087755"/>
              <a:r>
                <a:rPr lang="zh-CN" altLang="en-US" sz="1600" dirty="0">
                  <a:solidFill>
                    <a:srgbClr val="FEEFD7"/>
                  </a:solidFill>
                  <a:latin typeface="Open Sans" panose="020B0606030504020204" pitchFamily="34" charset="0"/>
                  <a:ea typeface="Open Sans" panose="020B0606030504020204" pitchFamily="34" charset="0"/>
                  <a:cs typeface="Open Sans" panose="020B0606030504020204" pitchFamily="34" charset="0"/>
                </a:rPr>
                <a:t>标题</a:t>
              </a:r>
              <a:endParaRPr lang="en-US" altLang="zh-CN" sz="1600" dirty="0">
                <a:solidFill>
                  <a:srgbClr val="FEEFD7"/>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8" name="Straight Connector 88"/>
            <p:cNvCxnSpPr/>
            <p:nvPr/>
          </p:nvCxnSpPr>
          <p:spPr>
            <a:xfrm>
              <a:off x="522288" y="4248150"/>
              <a:ext cx="4749427" cy="0"/>
            </a:xfrm>
            <a:prstGeom prst="line">
              <a:avLst/>
            </a:prstGeom>
            <a:grpFill/>
            <a:ln w="9525">
              <a:solidFill>
                <a:srgbClr val="FEEFD7"/>
              </a:solidFill>
            </a:ln>
          </p:spPr>
          <p:style>
            <a:lnRef idx="1">
              <a:schemeClr val="accent1"/>
            </a:lnRef>
            <a:fillRef idx="0">
              <a:schemeClr val="accent1"/>
            </a:fillRef>
            <a:effectRef idx="0">
              <a:schemeClr val="accent1"/>
            </a:effectRef>
            <a:fontRef idx="minor">
              <a:schemeClr val="tx1"/>
            </a:fontRef>
          </p:style>
        </p:cxnSp>
        <p:sp>
          <p:nvSpPr>
            <p:cNvPr id="29" name="Text Box 7"/>
            <p:cNvSpPr txBox="1">
              <a:spLocks noChangeArrowheads="1"/>
            </p:cNvSpPr>
            <p:nvPr/>
          </p:nvSpPr>
          <p:spPr bwMode="auto">
            <a:xfrm>
              <a:off x="2576379" y="3604052"/>
              <a:ext cx="571671" cy="380944"/>
            </a:xfrm>
            <a:prstGeom prst="rect">
              <a:avLst/>
            </a:prstGeom>
            <a:solidFill>
              <a:srgbClr val="FEEFD7"/>
            </a:solidFill>
            <a:ln w="9525">
              <a:solidFill>
                <a:srgbClr val="FEEFD7"/>
              </a:solidFill>
              <a:miter lim="800000"/>
            </a:ln>
          </p:spPr>
          <p:txBody>
            <a:bodyPr wrap="none" lIns="45720" tIns="22860" rIns="45720" bIns="22860">
              <a:spAutoFit/>
            </a:bodyPr>
            <a:lstStyle/>
            <a:p>
              <a:pPr algn="ctr" defTabSz="1087755"/>
              <a:r>
                <a:rPr lang="en-CA" sz="2800" spc="-15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rPr>
                <a:t>90%</a:t>
              </a:r>
              <a:endParaRPr lang="en-CA" sz="2800" spc="-15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 Box 7"/>
            <p:cNvSpPr txBox="1">
              <a:spLocks noChangeArrowheads="1"/>
            </p:cNvSpPr>
            <p:nvPr/>
          </p:nvSpPr>
          <p:spPr bwMode="auto">
            <a:xfrm>
              <a:off x="3501890" y="3604052"/>
              <a:ext cx="571671" cy="380944"/>
            </a:xfrm>
            <a:prstGeom prst="rect">
              <a:avLst/>
            </a:prstGeom>
            <a:solidFill>
              <a:srgbClr val="FEEFD7"/>
            </a:solidFill>
            <a:ln w="9525">
              <a:solidFill>
                <a:srgbClr val="FEEFD7"/>
              </a:solidFill>
              <a:miter lim="800000"/>
            </a:ln>
          </p:spPr>
          <p:txBody>
            <a:bodyPr wrap="none" lIns="45720" tIns="22860" rIns="45720" bIns="22860">
              <a:spAutoFit/>
            </a:bodyPr>
            <a:lstStyle/>
            <a:p>
              <a:pPr algn="ctr" defTabSz="1087755"/>
              <a:r>
                <a:rPr lang="en-CA" sz="2800" spc="-15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rPr>
                <a:t>67%</a:t>
              </a:r>
              <a:endParaRPr lang="en-CA" sz="2800" spc="-15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 Box 7"/>
            <p:cNvSpPr txBox="1">
              <a:spLocks noChangeArrowheads="1"/>
            </p:cNvSpPr>
            <p:nvPr/>
          </p:nvSpPr>
          <p:spPr bwMode="auto">
            <a:xfrm>
              <a:off x="4427403" y="3604052"/>
              <a:ext cx="571671" cy="380944"/>
            </a:xfrm>
            <a:prstGeom prst="rect">
              <a:avLst/>
            </a:prstGeom>
            <a:solidFill>
              <a:srgbClr val="FEEFD7"/>
            </a:solidFill>
            <a:ln w="9525">
              <a:solidFill>
                <a:srgbClr val="FEEFD7"/>
              </a:solidFill>
              <a:miter lim="800000"/>
            </a:ln>
          </p:spPr>
          <p:txBody>
            <a:bodyPr wrap="none" lIns="45720" tIns="22860" rIns="45720" bIns="22860">
              <a:spAutoFit/>
            </a:bodyPr>
            <a:lstStyle/>
            <a:p>
              <a:pPr algn="ctr" defTabSz="1087755"/>
              <a:r>
                <a:rPr lang="en-CA" sz="2800" spc="-15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rPr>
                <a:t>54%</a:t>
              </a:r>
              <a:endParaRPr lang="en-CA" sz="2800" spc="-15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Box 7"/>
            <p:cNvSpPr txBox="1">
              <a:spLocks noChangeArrowheads="1"/>
            </p:cNvSpPr>
            <p:nvPr/>
          </p:nvSpPr>
          <p:spPr bwMode="auto">
            <a:xfrm>
              <a:off x="1623193" y="3604052"/>
              <a:ext cx="571671" cy="380944"/>
            </a:xfrm>
            <a:prstGeom prst="rect">
              <a:avLst/>
            </a:prstGeom>
            <a:solidFill>
              <a:srgbClr val="FEEFD7"/>
            </a:solidFill>
            <a:ln w="9525">
              <a:solidFill>
                <a:srgbClr val="FEEFD7"/>
              </a:solidFill>
              <a:miter lim="800000"/>
            </a:ln>
          </p:spPr>
          <p:txBody>
            <a:bodyPr wrap="none" lIns="45720" tIns="22860" rIns="45720" bIns="22860">
              <a:spAutoFit/>
            </a:bodyPr>
            <a:lstStyle/>
            <a:p>
              <a:pPr algn="ctr" defTabSz="1087755"/>
              <a:r>
                <a:rPr lang="en-CA" sz="2800" spc="-150" dirty="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rPr>
                <a:t>39%</a:t>
              </a:r>
              <a:endParaRPr lang="en-CA" sz="2800" spc="-150" dirty="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Text Box 7"/>
            <p:cNvSpPr txBox="1">
              <a:spLocks noChangeArrowheads="1"/>
            </p:cNvSpPr>
            <p:nvPr/>
          </p:nvSpPr>
          <p:spPr bwMode="auto">
            <a:xfrm>
              <a:off x="697680" y="3604052"/>
              <a:ext cx="571671" cy="380944"/>
            </a:xfrm>
            <a:prstGeom prst="rect">
              <a:avLst/>
            </a:prstGeom>
            <a:solidFill>
              <a:srgbClr val="FEEFD7"/>
            </a:solidFill>
            <a:ln w="9525">
              <a:solidFill>
                <a:srgbClr val="FEEFD7"/>
              </a:solidFill>
              <a:miter lim="800000"/>
            </a:ln>
          </p:spPr>
          <p:txBody>
            <a:bodyPr wrap="none" lIns="45720" tIns="22860" rIns="45720" bIns="22860">
              <a:spAutoFit/>
            </a:bodyPr>
            <a:lstStyle/>
            <a:p>
              <a:pPr algn="ctr" defTabSz="1087755"/>
              <a:r>
                <a:rPr lang="en-CA" sz="2800" spc="-150" dirty="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rPr>
                <a:t>79%</a:t>
              </a:r>
              <a:endParaRPr lang="en-CA" sz="2800" spc="-150" dirty="0">
                <a:solidFill>
                  <a:srgbClr val="1A1A1A"/>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nodePh="1">
                                  <p:stCondLst>
                                    <p:cond delay="0"/>
                                  </p:stCondLst>
                                  <p:endCondLst>
                                    <p:cond evt="begin" delay="0">
                                      <p:tn val="33"/>
                                    </p:cond>
                                  </p:end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nodePh="1">
                                  <p:stCondLst>
                                    <p:cond delay="0"/>
                                  </p:stCondLst>
                                  <p:endCondLst>
                                    <p:cond evt="begin" delay="0">
                                      <p:tn val="39"/>
                                    </p:cond>
                                  </p:end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1000" fill="hold"/>
                                        <p:tgtEl>
                                          <p:spTgt spid="17"/>
                                        </p:tgtEl>
                                        <p:attrNameLst>
                                          <p:attrName>ppt_x</p:attrName>
                                        </p:attrNameLst>
                                      </p:cBhvr>
                                      <p:tavLst>
                                        <p:tav tm="0">
                                          <p:val>
                                            <p:strVal val="0-#ppt_w/2"/>
                                          </p:val>
                                        </p:tav>
                                        <p:tav tm="100000">
                                          <p:val>
                                            <p:strVal val="#ppt_x"/>
                                          </p:val>
                                        </p:tav>
                                      </p:tavLst>
                                    </p:anim>
                                    <p:anim calcmode="lin" valueType="num">
                                      <p:cBhvr additive="base">
                                        <p:cTn id="4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右箭头 4"/>
          <p:cNvSpPr/>
          <p:nvPr/>
        </p:nvSpPr>
        <p:spPr>
          <a:xfrm rot="5400000">
            <a:off x="6488026" y="1938290"/>
            <a:ext cx="1617036" cy="1748734"/>
          </a:xfrm>
          <a:prstGeom prst="rightArrow">
            <a:avLst/>
          </a:prstGeom>
          <a:no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1" name="右箭头 4"/>
          <p:cNvSpPr/>
          <p:nvPr/>
        </p:nvSpPr>
        <p:spPr>
          <a:xfrm rot="5400000">
            <a:off x="3983540" y="1931296"/>
            <a:ext cx="1617036" cy="1748734"/>
          </a:xfrm>
          <a:prstGeom prst="rightArrow">
            <a:avLst/>
          </a:prstGeom>
          <a:no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2" name="右箭头 4"/>
          <p:cNvSpPr/>
          <p:nvPr/>
        </p:nvSpPr>
        <p:spPr>
          <a:xfrm rot="5400000">
            <a:off x="1413900" y="1933518"/>
            <a:ext cx="1617036" cy="1748734"/>
          </a:xfrm>
          <a:prstGeom prst="rightArrow">
            <a:avLst/>
          </a:prstGeom>
          <a:no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3" name="椭圆 12"/>
          <p:cNvSpPr>
            <a:spLocks noChangeAspect="1"/>
          </p:cNvSpPr>
          <p:nvPr/>
        </p:nvSpPr>
        <p:spPr>
          <a:xfrm rot="16200000">
            <a:off x="2242232" y="4744650"/>
            <a:ext cx="200610" cy="200610"/>
          </a:xfrm>
          <a:prstGeom prst="ellipse">
            <a:avLst/>
          </a:prstGeom>
          <a:solidFill>
            <a:srgbClr val="FEEFD7"/>
          </a:solid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EEFD7"/>
              </a:solidFill>
            </a:endParaRPr>
          </a:p>
        </p:txBody>
      </p:sp>
      <p:sp>
        <p:nvSpPr>
          <p:cNvPr id="15" name="椭圆 14"/>
          <p:cNvSpPr>
            <a:spLocks noChangeAspect="1"/>
          </p:cNvSpPr>
          <p:nvPr/>
        </p:nvSpPr>
        <p:spPr>
          <a:xfrm rot="16200000">
            <a:off x="4784845" y="4746871"/>
            <a:ext cx="200610" cy="200610"/>
          </a:xfrm>
          <a:prstGeom prst="ellipse">
            <a:avLst/>
          </a:prstGeom>
          <a:solidFill>
            <a:srgbClr val="FEEFD7"/>
          </a:solid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EEFD7"/>
              </a:solidFill>
            </a:endParaRPr>
          </a:p>
        </p:txBody>
      </p:sp>
      <p:sp>
        <p:nvSpPr>
          <p:cNvPr id="16" name="椭圆 15"/>
          <p:cNvSpPr>
            <a:spLocks noChangeAspect="1"/>
          </p:cNvSpPr>
          <p:nvPr/>
        </p:nvSpPr>
        <p:spPr>
          <a:xfrm rot="16200000">
            <a:off x="7296544" y="4759350"/>
            <a:ext cx="200610" cy="200610"/>
          </a:xfrm>
          <a:prstGeom prst="ellipse">
            <a:avLst/>
          </a:prstGeom>
          <a:solidFill>
            <a:srgbClr val="FEEFD7"/>
          </a:solid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EEFD7"/>
              </a:solidFill>
            </a:endParaRPr>
          </a:p>
        </p:txBody>
      </p:sp>
      <p:sp>
        <p:nvSpPr>
          <p:cNvPr id="17" name="六边形 16"/>
          <p:cNvSpPr/>
          <p:nvPr/>
        </p:nvSpPr>
        <p:spPr>
          <a:xfrm>
            <a:off x="1084671" y="3260316"/>
            <a:ext cx="2391684" cy="1252263"/>
          </a:xfrm>
          <a:prstGeom prst="hexagon">
            <a:avLst/>
          </a:prstGeom>
          <a:no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8" name="六边形 17"/>
          <p:cNvSpPr/>
          <p:nvPr/>
        </p:nvSpPr>
        <p:spPr>
          <a:xfrm>
            <a:off x="3629805" y="3260316"/>
            <a:ext cx="2391684" cy="1252263"/>
          </a:xfrm>
          <a:prstGeom prst="hexagon">
            <a:avLst/>
          </a:prstGeom>
          <a:no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19" name="六边形 18"/>
          <p:cNvSpPr/>
          <p:nvPr/>
        </p:nvSpPr>
        <p:spPr>
          <a:xfrm>
            <a:off x="6164168" y="3260316"/>
            <a:ext cx="2391684" cy="1252263"/>
          </a:xfrm>
          <a:prstGeom prst="hexagon">
            <a:avLst/>
          </a:prstGeom>
          <a:no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20" name="文本框 20"/>
          <p:cNvSpPr txBox="1"/>
          <p:nvPr/>
        </p:nvSpPr>
        <p:spPr>
          <a:xfrm>
            <a:off x="1331073" y="3564517"/>
            <a:ext cx="1826141" cy="584775"/>
          </a:xfrm>
          <a:prstGeom prst="rect">
            <a:avLst/>
          </a:prstGeom>
          <a:noFill/>
          <a:ln>
            <a:noFill/>
          </a:ln>
          <a:effectLst/>
        </p:spPr>
        <p:txBody>
          <a:bodyPr wrap="none" rtlCol="0">
            <a:spAutoFit/>
          </a:bodyPr>
          <a:lstStyle/>
          <a:p>
            <a:r>
              <a:rPr lang="zh-CN" altLang="en-US" sz="3200" dirty="0">
                <a:solidFill>
                  <a:srgbClr val="FEEFD7"/>
                </a:solidFill>
                <a:latin typeface="微软雅黑" panose="020B0503020204020204" pitchFamily="34" charset="-122"/>
                <a:ea typeface="微软雅黑" panose="020B0503020204020204" pitchFamily="34" charset="-122"/>
              </a:rPr>
              <a:t>加入标题</a:t>
            </a:r>
            <a:endParaRPr lang="zh-CN" altLang="en-US" sz="3200" dirty="0">
              <a:solidFill>
                <a:srgbClr val="FEEFD7"/>
              </a:solidFill>
              <a:latin typeface="微软雅黑" panose="020B0503020204020204" pitchFamily="34" charset="-122"/>
              <a:ea typeface="微软雅黑" panose="020B0503020204020204" pitchFamily="34" charset="-122"/>
            </a:endParaRPr>
          </a:p>
        </p:txBody>
      </p:sp>
      <p:sp>
        <p:nvSpPr>
          <p:cNvPr id="21" name="文本框 21"/>
          <p:cNvSpPr txBox="1"/>
          <p:nvPr/>
        </p:nvSpPr>
        <p:spPr>
          <a:xfrm>
            <a:off x="6463263" y="3573299"/>
            <a:ext cx="1826141" cy="584775"/>
          </a:xfrm>
          <a:prstGeom prst="rect">
            <a:avLst/>
          </a:prstGeom>
          <a:noFill/>
          <a:ln>
            <a:noFill/>
          </a:ln>
          <a:effectLst/>
        </p:spPr>
        <p:txBody>
          <a:bodyPr wrap="none" rtlCol="0">
            <a:spAutoFit/>
          </a:bodyPr>
          <a:lstStyle/>
          <a:p>
            <a:pPr lvl="0"/>
            <a:r>
              <a:rPr lang="zh-CN" altLang="en-US" sz="3200" dirty="0">
                <a:solidFill>
                  <a:srgbClr val="FEEFD7"/>
                </a:solidFill>
                <a:latin typeface="微软雅黑" panose="020B0503020204020204" pitchFamily="34" charset="-122"/>
                <a:ea typeface="微软雅黑" panose="020B0503020204020204" pitchFamily="34" charset="-122"/>
              </a:rPr>
              <a:t>加入标题</a:t>
            </a:r>
            <a:endParaRPr lang="zh-CN" altLang="en-US" sz="3200" dirty="0">
              <a:solidFill>
                <a:srgbClr val="FEEFD7"/>
              </a:solidFill>
              <a:latin typeface="微软雅黑" panose="020B0503020204020204" pitchFamily="34" charset="-122"/>
              <a:ea typeface="微软雅黑" panose="020B0503020204020204" pitchFamily="34" charset="-122"/>
            </a:endParaRPr>
          </a:p>
        </p:txBody>
      </p:sp>
      <p:sp>
        <p:nvSpPr>
          <p:cNvPr id="22" name="文本框 22"/>
          <p:cNvSpPr txBox="1"/>
          <p:nvPr/>
        </p:nvSpPr>
        <p:spPr>
          <a:xfrm>
            <a:off x="4091298" y="3575840"/>
            <a:ext cx="1826141" cy="584775"/>
          </a:xfrm>
          <a:prstGeom prst="rect">
            <a:avLst/>
          </a:prstGeom>
          <a:noFill/>
          <a:ln>
            <a:noFill/>
          </a:ln>
          <a:effectLst/>
        </p:spPr>
        <p:txBody>
          <a:bodyPr wrap="none" rtlCol="0">
            <a:spAutoFit/>
          </a:bodyPr>
          <a:lstStyle/>
          <a:p>
            <a:pPr lvl="0"/>
            <a:r>
              <a:rPr lang="zh-CN" altLang="en-US" sz="3200" dirty="0">
                <a:solidFill>
                  <a:srgbClr val="FEEFD7"/>
                </a:solidFill>
                <a:latin typeface="微软雅黑" panose="020B0503020204020204" pitchFamily="34" charset="-122"/>
                <a:ea typeface="微软雅黑" panose="020B0503020204020204" pitchFamily="34" charset="-122"/>
              </a:rPr>
              <a:t>加入标题</a:t>
            </a:r>
            <a:endParaRPr lang="zh-CN" altLang="en-US" sz="3200" dirty="0">
              <a:solidFill>
                <a:srgbClr val="FEEFD7"/>
              </a:solidFill>
              <a:latin typeface="微软雅黑" panose="020B0503020204020204" pitchFamily="34" charset="-122"/>
              <a:ea typeface="微软雅黑" panose="020B0503020204020204" pitchFamily="34" charset="-122"/>
            </a:endParaRPr>
          </a:p>
        </p:txBody>
      </p:sp>
      <p:sp>
        <p:nvSpPr>
          <p:cNvPr id="23" name="文本框 23"/>
          <p:cNvSpPr txBox="1"/>
          <p:nvPr/>
        </p:nvSpPr>
        <p:spPr>
          <a:xfrm>
            <a:off x="1044411" y="5075787"/>
            <a:ext cx="2558946" cy="521970"/>
          </a:xfrm>
          <a:prstGeom prst="rect">
            <a:avLst/>
          </a:prstGeom>
          <a:noFill/>
          <a:effectLst/>
        </p:spPr>
        <p:txBody>
          <a:bodyPr wrap="square" rtlCol="0">
            <a:spAutoFit/>
          </a:bodyPr>
          <a:lstStyle/>
          <a:p>
            <a:pPr algn="ct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24" name="文本框 24"/>
          <p:cNvSpPr txBox="1"/>
          <p:nvPr/>
        </p:nvSpPr>
        <p:spPr>
          <a:xfrm>
            <a:off x="3694662" y="5075786"/>
            <a:ext cx="2558946" cy="521970"/>
          </a:xfrm>
          <a:prstGeom prst="rect">
            <a:avLst/>
          </a:prstGeom>
          <a:noFill/>
          <a:effectLst/>
        </p:spPr>
        <p:txBody>
          <a:bodyPr wrap="square" rtlCol="0">
            <a:spAutoFit/>
          </a:bodyPr>
          <a:lstStyle/>
          <a:p>
            <a:pPr lvl="0" algn="ct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25" name="文本框 25"/>
          <p:cNvSpPr txBox="1"/>
          <p:nvPr/>
        </p:nvSpPr>
        <p:spPr>
          <a:xfrm>
            <a:off x="6332213" y="5075785"/>
            <a:ext cx="2558946" cy="521970"/>
          </a:xfrm>
          <a:prstGeom prst="rect">
            <a:avLst/>
          </a:prstGeom>
          <a:noFill/>
          <a:effectLst/>
        </p:spPr>
        <p:txBody>
          <a:bodyPr wrap="square" rtlCol="0">
            <a:spAutoFit/>
          </a:bodyPr>
          <a:lstStyle/>
          <a:p>
            <a:pPr lvl="0" algn="ct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26" name="右箭头 4"/>
          <p:cNvSpPr/>
          <p:nvPr/>
        </p:nvSpPr>
        <p:spPr>
          <a:xfrm rot="5400000">
            <a:off x="9028026" y="1938290"/>
            <a:ext cx="1617036" cy="1748734"/>
          </a:xfrm>
          <a:prstGeom prst="rightArrow">
            <a:avLst/>
          </a:prstGeom>
          <a:no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27" name="椭圆 26"/>
          <p:cNvSpPr>
            <a:spLocks noChangeAspect="1"/>
          </p:cNvSpPr>
          <p:nvPr/>
        </p:nvSpPr>
        <p:spPr>
          <a:xfrm rot="16200000">
            <a:off x="9836544" y="4759350"/>
            <a:ext cx="200610" cy="200610"/>
          </a:xfrm>
          <a:prstGeom prst="ellipse">
            <a:avLst/>
          </a:prstGeom>
          <a:solidFill>
            <a:srgbClr val="FEEFD7"/>
          </a:solid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EEFD7"/>
              </a:solidFill>
            </a:endParaRPr>
          </a:p>
        </p:txBody>
      </p:sp>
      <p:sp>
        <p:nvSpPr>
          <p:cNvPr id="28" name="六边形 27"/>
          <p:cNvSpPr/>
          <p:nvPr/>
        </p:nvSpPr>
        <p:spPr>
          <a:xfrm>
            <a:off x="8704168" y="3260316"/>
            <a:ext cx="2391684" cy="1252263"/>
          </a:xfrm>
          <a:prstGeom prst="hexagon">
            <a:avLst/>
          </a:prstGeom>
          <a:no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EFD7"/>
              </a:solidFill>
            </a:endParaRPr>
          </a:p>
        </p:txBody>
      </p:sp>
      <p:sp>
        <p:nvSpPr>
          <p:cNvPr id="29" name="文本框 28"/>
          <p:cNvSpPr txBox="1"/>
          <p:nvPr/>
        </p:nvSpPr>
        <p:spPr>
          <a:xfrm>
            <a:off x="9003263" y="3573299"/>
            <a:ext cx="1826141" cy="584775"/>
          </a:xfrm>
          <a:prstGeom prst="rect">
            <a:avLst/>
          </a:prstGeom>
          <a:noFill/>
          <a:ln>
            <a:noFill/>
          </a:ln>
          <a:effectLst/>
        </p:spPr>
        <p:txBody>
          <a:bodyPr wrap="none" rtlCol="0">
            <a:spAutoFit/>
          </a:bodyPr>
          <a:lstStyle/>
          <a:p>
            <a:pPr lvl="0"/>
            <a:r>
              <a:rPr lang="zh-CN" altLang="en-US" sz="3200" dirty="0">
                <a:solidFill>
                  <a:srgbClr val="FEEFD7"/>
                </a:solidFill>
                <a:latin typeface="微软雅黑" panose="020B0503020204020204" pitchFamily="34" charset="-122"/>
                <a:ea typeface="微软雅黑" panose="020B0503020204020204" pitchFamily="34" charset="-122"/>
              </a:rPr>
              <a:t>加入标题</a:t>
            </a:r>
            <a:endParaRPr lang="zh-CN" altLang="en-US" sz="3200" dirty="0">
              <a:solidFill>
                <a:srgbClr val="FEEFD7"/>
              </a:solidFill>
              <a:latin typeface="微软雅黑" panose="020B0503020204020204" pitchFamily="34" charset="-122"/>
              <a:ea typeface="微软雅黑" panose="020B0503020204020204" pitchFamily="34" charset="-122"/>
            </a:endParaRPr>
          </a:p>
        </p:txBody>
      </p:sp>
      <p:sp>
        <p:nvSpPr>
          <p:cNvPr id="30" name="文本框 25"/>
          <p:cNvSpPr txBox="1"/>
          <p:nvPr/>
        </p:nvSpPr>
        <p:spPr>
          <a:xfrm>
            <a:off x="8872213" y="5075785"/>
            <a:ext cx="2558946" cy="521970"/>
          </a:xfrm>
          <a:prstGeom prst="rect">
            <a:avLst/>
          </a:prstGeom>
          <a:noFill/>
          <a:effectLst/>
        </p:spPr>
        <p:txBody>
          <a:bodyPr wrap="square" rtlCol="0">
            <a:spAutoFit/>
          </a:bodyPr>
          <a:lstStyle/>
          <a:p>
            <a:pPr lvl="0" algn="ct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50"/>
                                        <p:tgtEl>
                                          <p:spTgt spid="12"/>
                                        </p:tgtEl>
                                      </p:cBhvr>
                                    </p:animEffect>
                                    <p:anim calcmode="lin" valueType="num">
                                      <p:cBhvr>
                                        <p:cTn id="12" dur="250" fill="hold"/>
                                        <p:tgtEl>
                                          <p:spTgt spid="12"/>
                                        </p:tgtEl>
                                        <p:attrNameLst>
                                          <p:attrName>ppt_x</p:attrName>
                                        </p:attrNameLst>
                                      </p:cBhvr>
                                      <p:tavLst>
                                        <p:tav tm="0">
                                          <p:val>
                                            <p:strVal val="#ppt_x"/>
                                          </p:val>
                                        </p:tav>
                                        <p:tav tm="100000">
                                          <p:val>
                                            <p:strVal val="#ppt_x"/>
                                          </p:val>
                                        </p:tav>
                                      </p:tavLst>
                                    </p:anim>
                                    <p:anim calcmode="lin" valueType="num">
                                      <p:cBhvr>
                                        <p:cTn id="13" dur="2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50"/>
                                        <p:tgtEl>
                                          <p:spTgt spid="13"/>
                                        </p:tgtEl>
                                      </p:cBhvr>
                                    </p:animEffect>
                                    <p:anim calcmode="lin" valueType="num">
                                      <p:cBhvr>
                                        <p:cTn id="18" dur="250" fill="hold"/>
                                        <p:tgtEl>
                                          <p:spTgt spid="13"/>
                                        </p:tgtEl>
                                        <p:attrNameLst>
                                          <p:attrName>ppt_x</p:attrName>
                                        </p:attrNameLst>
                                      </p:cBhvr>
                                      <p:tavLst>
                                        <p:tav tm="0">
                                          <p:val>
                                            <p:strVal val="#ppt_x"/>
                                          </p:val>
                                        </p:tav>
                                        <p:tav tm="100000">
                                          <p:val>
                                            <p:strVal val="#ppt_x"/>
                                          </p:val>
                                        </p:tav>
                                      </p:tavLst>
                                    </p:anim>
                                    <p:anim calcmode="lin" valueType="num">
                                      <p:cBhvr>
                                        <p:cTn id="19" dur="2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250"/>
                                        <p:tgtEl>
                                          <p:spTgt spid="15"/>
                                        </p:tgtEl>
                                      </p:cBhvr>
                                    </p:animEffect>
                                    <p:anim calcmode="lin" valueType="num">
                                      <p:cBhvr>
                                        <p:cTn id="24" dur="250" fill="hold"/>
                                        <p:tgtEl>
                                          <p:spTgt spid="15"/>
                                        </p:tgtEl>
                                        <p:attrNameLst>
                                          <p:attrName>ppt_x</p:attrName>
                                        </p:attrNameLst>
                                      </p:cBhvr>
                                      <p:tavLst>
                                        <p:tav tm="0">
                                          <p:val>
                                            <p:strVal val="#ppt_x"/>
                                          </p:val>
                                        </p:tav>
                                        <p:tav tm="100000">
                                          <p:val>
                                            <p:strVal val="#ppt_x"/>
                                          </p:val>
                                        </p:tav>
                                      </p:tavLst>
                                    </p:anim>
                                    <p:anim calcmode="lin" valueType="num">
                                      <p:cBhvr>
                                        <p:cTn id="25" dur="25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50"/>
                                        <p:tgtEl>
                                          <p:spTgt spid="16"/>
                                        </p:tgtEl>
                                      </p:cBhvr>
                                    </p:animEffect>
                                    <p:anim calcmode="lin" valueType="num">
                                      <p:cBhvr>
                                        <p:cTn id="30" dur="250" fill="hold"/>
                                        <p:tgtEl>
                                          <p:spTgt spid="16"/>
                                        </p:tgtEl>
                                        <p:attrNameLst>
                                          <p:attrName>ppt_x</p:attrName>
                                        </p:attrNameLst>
                                      </p:cBhvr>
                                      <p:tavLst>
                                        <p:tav tm="0">
                                          <p:val>
                                            <p:strVal val="#ppt_x"/>
                                          </p:val>
                                        </p:tav>
                                        <p:tav tm="100000">
                                          <p:val>
                                            <p:strVal val="#ppt_x"/>
                                          </p:val>
                                        </p:tav>
                                      </p:tavLst>
                                    </p:anim>
                                    <p:anim calcmode="lin" valueType="num">
                                      <p:cBhvr>
                                        <p:cTn id="31" dur="25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250"/>
                                        <p:tgtEl>
                                          <p:spTgt spid="17"/>
                                        </p:tgtEl>
                                      </p:cBhvr>
                                    </p:animEffect>
                                    <p:anim calcmode="lin" valueType="num">
                                      <p:cBhvr>
                                        <p:cTn id="36" dur="250" fill="hold"/>
                                        <p:tgtEl>
                                          <p:spTgt spid="17"/>
                                        </p:tgtEl>
                                        <p:attrNameLst>
                                          <p:attrName>ppt_x</p:attrName>
                                        </p:attrNameLst>
                                      </p:cBhvr>
                                      <p:tavLst>
                                        <p:tav tm="0">
                                          <p:val>
                                            <p:strVal val="#ppt_x"/>
                                          </p:val>
                                        </p:tav>
                                        <p:tav tm="100000">
                                          <p:val>
                                            <p:strVal val="#ppt_x"/>
                                          </p:val>
                                        </p:tav>
                                      </p:tavLst>
                                    </p:anim>
                                    <p:anim calcmode="lin" valueType="num">
                                      <p:cBhvr>
                                        <p:cTn id="37" dur="25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50"/>
                                        <p:tgtEl>
                                          <p:spTgt spid="18"/>
                                        </p:tgtEl>
                                      </p:cBhvr>
                                    </p:animEffect>
                                    <p:anim calcmode="lin" valueType="num">
                                      <p:cBhvr>
                                        <p:cTn id="42" dur="250" fill="hold"/>
                                        <p:tgtEl>
                                          <p:spTgt spid="18"/>
                                        </p:tgtEl>
                                        <p:attrNameLst>
                                          <p:attrName>ppt_x</p:attrName>
                                        </p:attrNameLst>
                                      </p:cBhvr>
                                      <p:tavLst>
                                        <p:tav tm="0">
                                          <p:val>
                                            <p:strVal val="#ppt_x"/>
                                          </p:val>
                                        </p:tav>
                                        <p:tav tm="100000">
                                          <p:val>
                                            <p:strVal val="#ppt_x"/>
                                          </p:val>
                                        </p:tav>
                                      </p:tavLst>
                                    </p:anim>
                                    <p:anim calcmode="lin" valueType="num">
                                      <p:cBhvr>
                                        <p:cTn id="43" dur="25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250"/>
                                        <p:tgtEl>
                                          <p:spTgt spid="19"/>
                                        </p:tgtEl>
                                      </p:cBhvr>
                                    </p:animEffect>
                                    <p:anim calcmode="lin" valueType="num">
                                      <p:cBhvr>
                                        <p:cTn id="48" dur="250" fill="hold"/>
                                        <p:tgtEl>
                                          <p:spTgt spid="19"/>
                                        </p:tgtEl>
                                        <p:attrNameLst>
                                          <p:attrName>ppt_x</p:attrName>
                                        </p:attrNameLst>
                                      </p:cBhvr>
                                      <p:tavLst>
                                        <p:tav tm="0">
                                          <p:val>
                                            <p:strVal val="#ppt_x"/>
                                          </p:val>
                                        </p:tav>
                                        <p:tav tm="100000">
                                          <p:val>
                                            <p:strVal val="#ppt_x"/>
                                          </p:val>
                                        </p:tav>
                                      </p:tavLst>
                                    </p:anim>
                                    <p:anim calcmode="lin" valueType="num">
                                      <p:cBhvr>
                                        <p:cTn id="49" dur="250" fill="hold"/>
                                        <p:tgtEl>
                                          <p:spTgt spid="19"/>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50"/>
                                        <p:tgtEl>
                                          <p:spTgt spid="20"/>
                                        </p:tgtEl>
                                      </p:cBhvr>
                                    </p:animEffect>
                                    <p:anim calcmode="lin" valueType="num">
                                      <p:cBhvr>
                                        <p:cTn id="54" dur="250" fill="hold"/>
                                        <p:tgtEl>
                                          <p:spTgt spid="20"/>
                                        </p:tgtEl>
                                        <p:attrNameLst>
                                          <p:attrName>ppt_x</p:attrName>
                                        </p:attrNameLst>
                                      </p:cBhvr>
                                      <p:tavLst>
                                        <p:tav tm="0">
                                          <p:val>
                                            <p:strVal val="#ppt_x"/>
                                          </p:val>
                                        </p:tav>
                                        <p:tav tm="100000">
                                          <p:val>
                                            <p:strVal val="#ppt_x"/>
                                          </p:val>
                                        </p:tav>
                                      </p:tavLst>
                                    </p:anim>
                                    <p:anim calcmode="lin" valueType="num">
                                      <p:cBhvr>
                                        <p:cTn id="55" dur="25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250"/>
                                        <p:tgtEl>
                                          <p:spTgt spid="21"/>
                                        </p:tgtEl>
                                      </p:cBhvr>
                                    </p:animEffect>
                                    <p:anim calcmode="lin" valueType="num">
                                      <p:cBhvr>
                                        <p:cTn id="60" dur="250" fill="hold"/>
                                        <p:tgtEl>
                                          <p:spTgt spid="21"/>
                                        </p:tgtEl>
                                        <p:attrNameLst>
                                          <p:attrName>ppt_x</p:attrName>
                                        </p:attrNameLst>
                                      </p:cBhvr>
                                      <p:tavLst>
                                        <p:tav tm="0">
                                          <p:val>
                                            <p:strVal val="#ppt_x"/>
                                          </p:val>
                                        </p:tav>
                                        <p:tav tm="100000">
                                          <p:val>
                                            <p:strVal val="#ppt_x"/>
                                          </p:val>
                                        </p:tav>
                                      </p:tavLst>
                                    </p:anim>
                                    <p:anim calcmode="lin" valueType="num">
                                      <p:cBhvr>
                                        <p:cTn id="61" dur="250" fill="hold"/>
                                        <p:tgtEl>
                                          <p:spTgt spid="21"/>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250"/>
                                        <p:tgtEl>
                                          <p:spTgt spid="22"/>
                                        </p:tgtEl>
                                      </p:cBhvr>
                                    </p:animEffect>
                                    <p:anim calcmode="lin" valueType="num">
                                      <p:cBhvr>
                                        <p:cTn id="66" dur="250" fill="hold"/>
                                        <p:tgtEl>
                                          <p:spTgt spid="22"/>
                                        </p:tgtEl>
                                        <p:attrNameLst>
                                          <p:attrName>ppt_x</p:attrName>
                                        </p:attrNameLst>
                                      </p:cBhvr>
                                      <p:tavLst>
                                        <p:tav tm="0">
                                          <p:val>
                                            <p:strVal val="#ppt_x"/>
                                          </p:val>
                                        </p:tav>
                                        <p:tav tm="100000">
                                          <p:val>
                                            <p:strVal val="#ppt_x"/>
                                          </p:val>
                                        </p:tav>
                                      </p:tavLst>
                                    </p:anim>
                                    <p:anim calcmode="lin" valueType="num">
                                      <p:cBhvr>
                                        <p:cTn id="67" dur="25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250"/>
                                        <p:tgtEl>
                                          <p:spTgt spid="23"/>
                                        </p:tgtEl>
                                      </p:cBhvr>
                                    </p:animEffect>
                                    <p:anim calcmode="lin" valueType="num">
                                      <p:cBhvr>
                                        <p:cTn id="72" dur="250" fill="hold"/>
                                        <p:tgtEl>
                                          <p:spTgt spid="23"/>
                                        </p:tgtEl>
                                        <p:attrNameLst>
                                          <p:attrName>ppt_x</p:attrName>
                                        </p:attrNameLst>
                                      </p:cBhvr>
                                      <p:tavLst>
                                        <p:tav tm="0">
                                          <p:val>
                                            <p:strVal val="#ppt_x"/>
                                          </p:val>
                                        </p:tav>
                                        <p:tav tm="100000">
                                          <p:val>
                                            <p:strVal val="#ppt_x"/>
                                          </p:val>
                                        </p:tav>
                                      </p:tavLst>
                                    </p:anim>
                                    <p:anim calcmode="lin" valueType="num">
                                      <p:cBhvr>
                                        <p:cTn id="73" dur="25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250"/>
                                        <p:tgtEl>
                                          <p:spTgt spid="24"/>
                                        </p:tgtEl>
                                      </p:cBhvr>
                                    </p:animEffect>
                                    <p:anim calcmode="lin" valueType="num">
                                      <p:cBhvr>
                                        <p:cTn id="78" dur="250" fill="hold"/>
                                        <p:tgtEl>
                                          <p:spTgt spid="24"/>
                                        </p:tgtEl>
                                        <p:attrNameLst>
                                          <p:attrName>ppt_x</p:attrName>
                                        </p:attrNameLst>
                                      </p:cBhvr>
                                      <p:tavLst>
                                        <p:tav tm="0">
                                          <p:val>
                                            <p:strVal val="#ppt_x"/>
                                          </p:val>
                                        </p:tav>
                                        <p:tav tm="100000">
                                          <p:val>
                                            <p:strVal val="#ppt_x"/>
                                          </p:val>
                                        </p:tav>
                                      </p:tavLst>
                                    </p:anim>
                                    <p:anim calcmode="lin" valueType="num">
                                      <p:cBhvr>
                                        <p:cTn id="79" dur="250" fill="hold"/>
                                        <p:tgtEl>
                                          <p:spTgt spid="24"/>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anim calcmode="lin" valueType="num">
                                      <p:cBhvr>
                                        <p:cTn id="84" dur="250" fill="hold"/>
                                        <p:tgtEl>
                                          <p:spTgt spid="25"/>
                                        </p:tgtEl>
                                        <p:attrNameLst>
                                          <p:attrName>ppt_x</p:attrName>
                                        </p:attrNameLst>
                                      </p:cBhvr>
                                      <p:tavLst>
                                        <p:tav tm="0">
                                          <p:val>
                                            <p:strVal val="#ppt_x"/>
                                          </p:val>
                                        </p:tav>
                                        <p:tav tm="100000">
                                          <p:val>
                                            <p:strVal val="#ppt_x"/>
                                          </p:val>
                                        </p:tav>
                                      </p:tavLst>
                                    </p:anim>
                                    <p:anim calcmode="lin" valueType="num">
                                      <p:cBhvr>
                                        <p:cTn id="85" dur="250" fill="hold"/>
                                        <p:tgtEl>
                                          <p:spTgt spid="25"/>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fade">
                                      <p:cBhvr>
                                        <p:cTn id="89" dur="250"/>
                                        <p:tgtEl>
                                          <p:spTgt spid="11"/>
                                        </p:tgtEl>
                                      </p:cBhvr>
                                    </p:animEffect>
                                    <p:anim calcmode="lin" valueType="num">
                                      <p:cBhvr>
                                        <p:cTn id="90" dur="250" fill="hold"/>
                                        <p:tgtEl>
                                          <p:spTgt spid="11"/>
                                        </p:tgtEl>
                                        <p:attrNameLst>
                                          <p:attrName>ppt_x</p:attrName>
                                        </p:attrNameLst>
                                      </p:cBhvr>
                                      <p:tavLst>
                                        <p:tav tm="0">
                                          <p:val>
                                            <p:strVal val="#ppt_x"/>
                                          </p:val>
                                        </p:tav>
                                        <p:tav tm="100000">
                                          <p:val>
                                            <p:strVal val="#ppt_x"/>
                                          </p:val>
                                        </p:tav>
                                      </p:tavLst>
                                    </p:anim>
                                    <p:anim calcmode="lin" valueType="num">
                                      <p:cBhvr>
                                        <p:cTn id="91" dur="250" fill="hold"/>
                                        <p:tgtEl>
                                          <p:spTgt spid="11"/>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8"/>
                                        </p:tgtEl>
                                        <p:attrNameLst>
                                          <p:attrName>style.visibility</p:attrName>
                                        </p:attrNameLst>
                                      </p:cBhvr>
                                      <p:to>
                                        <p:strVal val="visible"/>
                                      </p:to>
                                    </p:set>
                                    <p:animEffect transition="in" filter="fade">
                                      <p:cBhvr>
                                        <p:cTn id="95" dur="250"/>
                                        <p:tgtEl>
                                          <p:spTgt spid="8"/>
                                        </p:tgtEl>
                                      </p:cBhvr>
                                    </p:animEffect>
                                    <p:anim calcmode="lin" valueType="num">
                                      <p:cBhvr>
                                        <p:cTn id="96" dur="250" fill="hold"/>
                                        <p:tgtEl>
                                          <p:spTgt spid="8"/>
                                        </p:tgtEl>
                                        <p:attrNameLst>
                                          <p:attrName>ppt_x</p:attrName>
                                        </p:attrNameLst>
                                      </p:cBhvr>
                                      <p:tavLst>
                                        <p:tav tm="0">
                                          <p:val>
                                            <p:strVal val="#ppt_x"/>
                                          </p:val>
                                        </p:tav>
                                        <p:tav tm="100000">
                                          <p:val>
                                            <p:strVal val="#ppt_x"/>
                                          </p:val>
                                        </p:tav>
                                      </p:tavLst>
                                    </p:anim>
                                    <p:anim calcmode="lin" valueType="num">
                                      <p:cBhvr>
                                        <p:cTn id="97" dur="250" fill="hold"/>
                                        <p:tgtEl>
                                          <p:spTgt spid="8"/>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250"/>
                                        <p:tgtEl>
                                          <p:spTgt spid="27"/>
                                        </p:tgtEl>
                                      </p:cBhvr>
                                    </p:animEffect>
                                    <p:anim calcmode="lin" valueType="num">
                                      <p:cBhvr>
                                        <p:cTn id="102" dur="250" fill="hold"/>
                                        <p:tgtEl>
                                          <p:spTgt spid="27"/>
                                        </p:tgtEl>
                                        <p:attrNameLst>
                                          <p:attrName>ppt_x</p:attrName>
                                        </p:attrNameLst>
                                      </p:cBhvr>
                                      <p:tavLst>
                                        <p:tav tm="0">
                                          <p:val>
                                            <p:strVal val="#ppt_x"/>
                                          </p:val>
                                        </p:tav>
                                        <p:tav tm="100000">
                                          <p:val>
                                            <p:strVal val="#ppt_x"/>
                                          </p:val>
                                        </p:tav>
                                      </p:tavLst>
                                    </p:anim>
                                    <p:anim calcmode="lin" valueType="num">
                                      <p:cBhvr>
                                        <p:cTn id="103" dur="250" fill="hold"/>
                                        <p:tgtEl>
                                          <p:spTgt spid="27"/>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250"/>
                                        <p:tgtEl>
                                          <p:spTgt spid="28"/>
                                        </p:tgtEl>
                                      </p:cBhvr>
                                    </p:animEffect>
                                    <p:anim calcmode="lin" valueType="num">
                                      <p:cBhvr>
                                        <p:cTn id="108" dur="250" fill="hold"/>
                                        <p:tgtEl>
                                          <p:spTgt spid="28"/>
                                        </p:tgtEl>
                                        <p:attrNameLst>
                                          <p:attrName>ppt_x</p:attrName>
                                        </p:attrNameLst>
                                      </p:cBhvr>
                                      <p:tavLst>
                                        <p:tav tm="0">
                                          <p:val>
                                            <p:strVal val="#ppt_x"/>
                                          </p:val>
                                        </p:tav>
                                        <p:tav tm="100000">
                                          <p:val>
                                            <p:strVal val="#ppt_x"/>
                                          </p:val>
                                        </p:tav>
                                      </p:tavLst>
                                    </p:anim>
                                    <p:anim calcmode="lin" valueType="num">
                                      <p:cBhvr>
                                        <p:cTn id="109" dur="250" fill="hold"/>
                                        <p:tgtEl>
                                          <p:spTgt spid="28"/>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250"/>
                                        <p:tgtEl>
                                          <p:spTgt spid="29"/>
                                        </p:tgtEl>
                                      </p:cBhvr>
                                    </p:animEffect>
                                    <p:anim calcmode="lin" valueType="num">
                                      <p:cBhvr>
                                        <p:cTn id="114" dur="250" fill="hold"/>
                                        <p:tgtEl>
                                          <p:spTgt spid="29"/>
                                        </p:tgtEl>
                                        <p:attrNameLst>
                                          <p:attrName>ppt_x</p:attrName>
                                        </p:attrNameLst>
                                      </p:cBhvr>
                                      <p:tavLst>
                                        <p:tav tm="0">
                                          <p:val>
                                            <p:strVal val="#ppt_x"/>
                                          </p:val>
                                        </p:tav>
                                        <p:tav tm="100000">
                                          <p:val>
                                            <p:strVal val="#ppt_x"/>
                                          </p:val>
                                        </p:tav>
                                      </p:tavLst>
                                    </p:anim>
                                    <p:anim calcmode="lin" valueType="num">
                                      <p:cBhvr>
                                        <p:cTn id="115" dur="250" fill="hold"/>
                                        <p:tgtEl>
                                          <p:spTgt spid="29"/>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grpId="0" nodeType="after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250"/>
                                        <p:tgtEl>
                                          <p:spTgt spid="30"/>
                                        </p:tgtEl>
                                      </p:cBhvr>
                                    </p:animEffect>
                                    <p:anim calcmode="lin" valueType="num">
                                      <p:cBhvr>
                                        <p:cTn id="120" dur="250" fill="hold"/>
                                        <p:tgtEl>
                                          <p:spTgt spid="30"/>
                                        </p:tgtEl>
                                        <p:attrNameLst>
                                          <p:attrName>ppt_x</p:attrName>
                                        </p:attrNameLst>
                                      </p:cBhvr>
                                      <p:tavLst>
                                        <p:tav tm="0">
                                          <p:val>
                                            <p:strVal val="#ppt_x"/>
                                          </p:val>
                                        </p:tav>
                                        <p:tav tm="100000">
                                          <p:val>
                                            <p:strVal val="#ppt_x"/>
                                          </p:val>
                                        </p:tav>
                                      </p:tavLst>
                                    </p:anim>
                                    <p:anim calcmode="lin" valueType="num">
                                      <p:cBhvr>
                                        <p:cTn id="121" dur="250" fill="hold"/>
                                        <p:tgtEl>
                                          <p:spTgt spid="30"/>
                                        </p:tgtEl>
                                        <p:attrNameLst>
                                          <p:attrName>ppt_y</p:attrName>
                                        </p:attrNameLst>
                                      </p:cBhvr>
                                      <p:tavLst>
                                        <p:tav tm="0">
                                          <p:val>
                                            <p:strVal val="#ppt_y+.1"/>
                                          </p:val>
                                        </p:tav>
                                        <p:tav tm="100000">
                                          <p:val>
                                            <p:strVal val="#ppt_y"/>
                                          </p:val>
                                        </p:tav>
                                      </p:tavLst>
                                    </p:anim>
                                  </p:childTnLst>
                                </p:cTn>
                              </p:par>
                            </p:childTnLst>
                          </p:cTn>
                        </p:par>
                        <p:par>
                          <p:cTn id="122" fill="hold">
                            <p:stCondLst>
                              <p:cond delay="10000"/>
                            </p:stCondLst>
                            <p:childTnLst>
                              <p:par>
                                <p:cTn id="123" presetID="42" presetClass="entr" presetSubtype="0" fill="hold" grpId="0" nodeType="after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250"/>
                                        <p:tgtEl>
                                          <p:spTgt spid="26"/>
                                        </p:tgtEl>
                                      </p:cBhvr>
                                    </p:animEffect>
                                    <p:anim calcmode="lin" valueType="num">
                                      <p:cBhvr>
                                        <p:cTn id="126" dur="250" fill="hold"/>
                                        <p:tgtEl>
                                          <p:spTgt spid="26"/>
                                        </p:tgtEl>
                                        <p:attrNameLst>
                                          <p:attrName>ppt_x</p:attrName>
                                        </p:attrNameLst>
                                      </p:cBhvr>
                                      <p:tavLst>
                                        <p:tav tm="0">
                                          <p:val>
                                            <p:strVal val="#ppt_x"/>
                                          </p:val>
                                        </p:tav>
                                        <p:tav tm="100000">
                                          <p:val>
                                            <p:strVal val="#ppt_x"/>
                                          </p:val>
                                        </p:tav>
                                      </p:tavLst>
                                    </p:anim>
                                    <p:anim calcmode="lin" valueType="num">
                                      <p:cBhvr>
                                        <p:cTn id="127"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animBg="1"/>
      <p:bldP spid="19" grpId="0" animBg="1"/>
      <p:bldP spid="20" grpId="0"/>
      <p:bldP spid="21" grpId="0"/>
      <p:bldP spid="22" grpId="0"/>
      <p:bldP spid="23" grpId="0" bldLvl="0" animBg="1"/>
      <p:bldP spid="24" grpId="0" bldLvl="0" animBg="1"/>
      <p:bldP spid="25" grpId="0" bldLvl="0" animBg="1"/>
      <p:bldP spid="26" grpId="0" animBg="1"/>
      <p:bldP spid="27" grpId="0" animBg="1"/>
      <p:bldP spid="28" grpId="0" animBg="1"/>
      <p:bldP spid="29" grpId="0"/>
      <p:bldP spid="3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餐桌&#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TextBox 18"/>
          <p:cNvSpPr txBox="1"/>
          <p:nvPr/>
        </p:nvSpPr>
        <p:spPr>
          <a:xfrm>
            <a:off x="3313244" y="1590991"/>
            <a:ext cx="5665333" cy="954107"/>
          </a:xfrm>
          <a:prstGeom prst="rect">
            <a:avLst/>
          </a:prstGeom>
          <a:noFill/>
        </p:spPr>
        <p:txBody>
          <a:bodyPr wrap="none" rtlCol="0">
            <a:spAutoFit/>
          </a:bodyPr>
          <a:lstStyle/>
          <a:p>
            <a:pPr algn="ctr"/>
            <a:r>
              <a:rPr lang="en-US" sz="5600" spc="600" dirty="0">
                <a:solidFill>
                  <a:srgbClr val="FEEFD7"/>
                </a:solidFill>
                <a:latin typeface="Roboto Black" panose="02000000000000000000" charset="0"/>
                <a:ea typeface="Roboto Black" panose="02000000000000000000" charset="0"/>
                <a:cs typeface="Roboto Black" panose="02000000000000000000" charset="0"/>
              </a:rPr>
              <a:t>REFRESHING</a:t>
            </a:r>
            <a:endParaRPr lang="en-US" sz="5600" spc="600" dirty="0">
              <a:solidFill>
                <a:srgbClr val="FEEFD7"/>
              </a:solidFill>
              <a:latin typeface="Roboto Black" panose="02000000000000000000" charset="0"/>
              <a:ea typeface="Roboto Black" panose="02000000000000000000" charset="0"/>
              <a:cs typeface="Roboto Black" panose="02000000000000000000" charset="0"/>
            </a:endParaRPr>
          </a:p>
        </p:txBody>
      </p:sp>
      <p:sp>
        <p:nvSpPr>
          <p:cNvPr id="14" name="TextBox 4"/>
          <p:cNvSpPr txBox="1"/>
          <p:nvPr/>
        </p:nvSpPr>
        <p:spPr>
          <a:xfrm>
            <a:off x="3339793" y="2421347"/>
            <a:ext cx="5519461" cy="892552"/>
          </a:xfrm>
          <a:prstGeom prst="rect">
            <a:avLst/>
          </a:prstGeom>
          <a:noFill/>
        </p:spPr>
        <p:txBody>
          <a:bodyPr wrap="none" rtlCol="0">
            <a:spAutoFit/>
          </a:bodyPr>
          <a:lstStyle/>
          <a:p>
            <a:pPr algn="ctr"/>
            <a:r>
              <a:rPr lang="zh-CN" altLang="en-US" sz="5200" b="1" dirty="0">
                <a:solidFill>
                  <a:srgbClr val="FEEFD7"/>
                </a:solidFill>
                <a:latin typeface="微软雅黑" panose="020B0503020204020204" pitchFamily="34" charset="-122"/>
                <a:ea typeface="微软雅黑" panose="020B0503020204020204" pitchFamily="34" charset="-122"/>
              </a:rPr>
              <a:t>谢谢您的观看指导</a:t>
            </a:r>
            <a:endParaRPr lang="en-US" altLang="zh-CN" sz="5200" b="1" dirty="0">
              <a:solidFill>
                <a:srgbClr val="FEEFD7"/>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3457575" y="3410237"/>
            <a:ext cx="5276850" cy="0"/>
          </a:xfrm>
          <a:prstGeom prst="line">
            <a:avLst/>
          </a:prstGeom>
          <a:ln w="12700">
            <a:solidFill>
              <a:srgbClr val="FEEFD7"/>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42783" y="3648574"/>
            <a:ext cx="1916919" cy="276999"/>
          </a:xfrm>
          <a:prstGeom prst="rect">
            <a:avLst/>
          </a:prstGeom>
          <a:noFill/>
          <a:ln>
            <a:solidFill>
              <a:srgbClr val="FEEFD7"/>
            </a:solidFill>
          </a:ln>
          <a:effectLst/>
        </p:spPr>
        <p:txBody>
          <a:bodyPr wrap="square" rtlCol="0">
            <a:spAutoFit/>
          </a:bodyPr>
          <a:lstStyle/>
          <a:p>
            <a:pPr algn="ctr"/>
            <a:r>
              <a:rPr lang="en-US" sz="1200" spc="600" dirty="0">
                <a:solidFill>
                  <a:srgbClr val="FEEFD7"/>
                </a:solidFill>
                <a:latin typeface="Lato Black" panose="020F0502020204030203" charset="0"/>
                <a:ea typeface="Lato Black" panose="020F0502020204030203" charset="0"/>
                <a:cs typeface="Lato Black" panose="020F0502020204030203" charset="0"/>
              </a:rPr>
              <a:t>YOURE NAME</a:t>
            </a:r>
            <a:endParaRPr lang="en-US" sz="1200" spc="600" dirty="0">
              <a:solidFill>
                <a:srgbClr val="FEEFD7"/>
              </a:solidFill>
              <a:latin typeface="Lato Black" panose="020F0502020204030203" charset="0"/>
              <a:ea typeface="Lato Black" panose="020F0502020204030203" charset="0"/>
              <a:cs typeface="Lato Black" panose="020F0502020204030203" charset="0"/>
            </a:endParaRPr>
          </a:p>
        </p:txBody>
      </p:sp>
      <p:sp>
        <p:nvSpPr>
          <p:cNvPr id="17" name="TextBox 15"/>
          <p:cNvSpPr txBox="1"/>
          <p:nvPr/>
        </p:nvSpPr>
        <p:spPr>
          <a:xfrm>
            <a:off x="5454287" y="3648574"/>
            <a:ext cx="1487907" cy="276999"/>
          </a:xfrm>
          <a:prstGeom prst="rect">
            <a:avLst/>
          </a:prstGeom>
          <a:noFill/>
          <a:ln>
            <a:solidFill>
              <a:srgbClr val="FEEFD7"/>
            </a:solidFill>
          </a:ln>
          <a:effectLst/>
        </p:spPr>
        <p:txBody>
          <a:bodyPr wrap="none" rtlCol="0">
            <a:spAutoFit/>
          </a:bodyPr>
          <a:lstStyle/>
          <a:p>
            <a:pPr algn="ctr"/>
            <a:r>
              <a:rPr lang="en-US" sz="1200" spc="600" dirty="0">
                <a:solidFill>
                  <a:srgbClr val="FEEFD7"/>
                </a:solidFill>
                <a:latin typeface="Lato Black" panose="020F0502020204030203" charset="0"/>
                <a:ea typeface="Lato Black" panose="020F0502020204030203" charset="0"/>
                <a:cs typeface="Lato Black" panose="020F0502020204030203" charset="0"/>
              </a:rPr>
              <a:t>XXXXX</a:t>
            </a:r>
            <a:r>
              <a:rPr lang="zh-CN" altLang="en-US" sz="1200" spc="600" dirty="0">
                <a:solidFill>
                  <a:srgbClr val="FEEFD7"/>
                </a:solidFill>
                <a:latin typeface="Lato Black" panose="020F0502020204030203" charset="0"/>
                <a:ea typeface="Lato Black" panose="020F0502020204030203" charset="0"/>
                <a:cs typeface="Lato Black" panose="020F0502020204030203" charset="0"/>
              </a:rPr>
              <a:t>部门</a:t>
            </a:r>
            <a:endParaRPr lang="en-US" sz="1200" spc="600" dirty="0">
              <a:solidFill>
                <a:srgbClr val="FEEFD7"/>
              </a:solidFill>
              <a:latin typeface="Lato Black" panose="020F0502020204030203" charset="0"/>
              <a:ea typeface="Lato Black" panose="020F0502020204030203" charset="0"/>
              <a:cs typeface="Lato Black" panose="020F0502020204030203" charset="0"/>
            </a:endParaRPr>
          </a:p>
        </p:txBody>
      </p:sp>
      <p:sp>
        <p:nvSpPr>
          <p:cNvPr id="18" name="TextBox 15"/>
          <p:cNvSpPr txBox="1"/>
          <p:nvPr/>
        </p:nvSpPr>
        <p:spPr>
          <a:xfrm>
            <a:off x="7032035" y="3648574"/>
            <a:ext cx="1718740" cy="276999"/>
          </a:xfrm>
          <a:prstGeom prst="rect">
            <a:avLst/>
          </a:prstGeom>
          <a:noFill/>
          <a:ln>
            <a:solidFill>
              <a:srgbClr val="FEEFD7"/>
            </a:solidFill>
          </a:ln>
          <a:effectLst/>
        </p:spPr>
        <p:txBody>
          <a:bodyPr wrap="none" rtlCol="0">
            <a:spAutoFit/>
          </a:bodyPr>
          <a:lstStyle/>
          <a:p>
            <a:pPr algn="ctr"/>
            <a:r>
              <a:rPr lang="zh-CN" altLang="en-US" sz="1200" spc="600" dirty="0">
                <a:solidFill>
                  <a:srgbClr val="FEEFD7"/>
                </a:solidFill>
                <a:latin typeface="Lato Black" panose="020F0502020204030203" charset="0"/>
                <a:ea typeface="Lato Black" panose="020F0502020204030203" charset="0"/>
                <a:cs typeface="Lato Black" panose="020F0502020204030203" charset="0"/>
              </a:rPr>
              <a:t>时间：</a:t>
            </a:r>
            <a:r>
              <a:rPr lang="en-US" altLang="zh-CN" sz="1200" spc="600" dirty="0">
                <a:solidFill>
                  <a:srgbClr val="FEEFD7"/>
                </a:solidFill>
                <a:latin typeface="Lato Black" panose="020F0502020204030203" charset="0"/>
                <a:ea typeface="Lato Black" panose="020F0502020204030203" charset="0"/>
                <a:cs typeface="Lato Black" panose="020F0502020204030203" charset="0"/>
              </a:rPr>
              <a:t>XXXXX</a:t>
            </a:r>
            <a:endParaRPr lang="en-US" altLang="zh-CN" sz="1200" spc="600" dirty="0">
              <a:solidFill>
                <a:srgbClr val="FEEFD7"/>
              </a:solidFill>
              <a:latin typeface="Lato Black" panose="020F0502020204030203" charset="0"/>
              <a:ea typeface="Lato Black" panose="020F0502020204030203" charset="0"/>
              <a:cs typeface="Lato Black" panose="020F0502020204030203" charset="0"/>
            </a:endParaRPr>
          </a:p>
        </p:txBody>
      </p:sp>
      <p:sp>
        <p:nvSpPr>
          <p:cNvPr id="19" name="矩形 18"/>
          <p:cNvSpPr/>
          <p:nvPr/>
        </p:nvSpPr>
        <p:spPr>
          <a:xfrm>
            <a:off x="361950" y="342900"/>
            <a:ext cx="11466512" cy="6173786"/>
          </a:xfrm>
          <a:prstGeom prst="rect">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750" fill="hold"/>
                                        <p:tgtEl>
                                          <p:spTgt spid="19"/>
                                        </p:tgtEl>
                                        <p:attrNameLst>
                                          <p:attrName>ppt_w</p:attrName>
                                        </p:attrNameLst>
                                      </p:cBhvr>
                                      <p:tavLst>
                                        <p:tav tm="0">
                                          <p:val>
                                            <p:fltVal val="0"/>
                                          </p:val>
                                        </p:tav>
                                        <p:tav tm="100000">
                                          <p:val>
                                            <p:strVal val="#ppt_w"/>
                                          </p:val>
                                        </p:tav>
                                      </p:tavLst>
                                    </p:anim>
                                    <p:anim calcmode="lin" valueType="num">
                                      <p:cBhvr>
                                        <p:cTn id="12" dur="750" fill="hold"/>
                                        <p:tgtEl>
                                          <p:spTgt spid="19"/>
                                        </p:tgtEl>
                                        <p:attrNameLst>
                                          <p:attrName>ppt_h</p:attrName>
                                        </p:attrNameLst>
                                      </p:cBhvr>
                                      <p:tavLst>
                                        <p:tav tm="0">
                                          <p:val>
                                            <p:fltVal val="0"/>
                                          </p:val>
                                        </p:tav>
                                        <p:tav tm="100000">
                                          <p:val>
                                            <p:strVal val="#ppt_h"/>
                                          </p:val>
                                        </p:tav>
                                      </p:tavLst>
                                    </p:anim>
                                    <p:animEffect transition="in" filter="fade">
                                      <p:cBhvr>
                                        <p:cTn id="13" dur="750"/>
                                        <p:tgtEl>
                                          <p:spTgt spid="19"/>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7"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16" presetClass="entr" presetSubtype="37"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outVertical)">
                                      <p:cBhvr>
                                        <p:cTn id="29" dur="750"/>
                                        <p:tgtEl>
                                          <p:spTgt spid="15"/>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animBg="1"/>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餐桌&#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61950" y="342900"/>
            <a:ext cx="11466512" cy="6173786"/>
          </a:xfrm>
          <a:prstGeom prst="rect">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rot="5400000">
            <a:off x="2988255" y="2484588"/>
            <a:ext cx="2802586" cy="941220"/>
          </a:xfrm>
          <a:prstGeom prst="roundRect">
            <a:avLst>
              <a:gd name="adj" fmla="val 0"/>
            </a:avLst>
          </a:prstGeom>
          <a:noFill/>
          <a:ln w="19050">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1E6F7A"/>
              </a:solidFill>
              <a:latin typeface="微软雅黑" panose="020B0503020204020204" pitchFamily="34" charset="-122"/>
              <a:ea typeface="微软雅黑" panose="020B0503020204020204" pitchFamily="34" charset="-122"/>
            </a:endParaRPr>
          </a:p>
        </p:txBody>
      </p:sp>
      <p:sp>
        <p:nvSpPr>
          <p:cNvPr id="14" name="TextBox 4"/>
          <p:cNvSpPr txBox="1"/>
          <p:nvPr/>
        </p:nvSpPr>
        <p:spPr>
          <a:xfrm>
            <a:off x="3958661" y="1943362"/>
            <a:ext cx="861774" cy="2015936"/>
          </a:xfrm>
          <a:prstGeom prst="rect">
            <a:avLst/>
          </a:prstGeom>
          <a:noFill/>
          <a:ln>
            <a:noFill/>
          </a:ln>
        </p:spPr>
        <p:txBody>
          <a:bodyPr vert="eaVert" wrap="none" rtlCol="0">
            <a:spAutoFit/>
          </a:bodyPr>
          <a:lstStyle/>
          <a:p>
            <a:pPr algn="ctr"/>
            <a:r>
              <a:rPr lang="zh-CN" altLang="en-US" sz="4400" b="1" spc="600" dirty="0">
                <a:solidFill>
                  <a:srgbClr val="FEEFD7"/>
                </a:solidFill>
                <a:latin typeface="微软雅黑" panose="020B0503020204020204" pitchFamily="34" charset="-122"/>
                <a:ea typeface="微软雅黑" panose="020B0503020204020204" pitchFamily="34" charset="-122"/>
              </a:rPr>
              <a:t>第一章</a:t>
            </a:r>
            <a:endParaRPr lang="en-US" altLang="zh-CN" sz="4400" b="1" spc="600" dirty="0">
              <a:solidFill>
                <a:srgbClr val="FEEFD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080458" y="2230742"/>
            <a:ext cx="3570209"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rgbClr val="FEEFD7"/>
                </a:solidFill>
                <a:latin typeface="微软雅黑" panose="020B0503020204020204" pitchFamily="34" charset="-122"/>
                <a:ea typeface="微软雅黑" panose="020B0503020204020204" pitchFamily="34" charset="-122"/>
              </a:rPr>
              <a:t>活动流程简介</a:t>
            </a:r>
            <a:endParaRPr lang="zh-CN" altLang="en-US" sz="4400" b="1" dirty="0">
              <a:solidFill>
                <a:srgbClr val="FEEFD7"/>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124000" y="3000183"/>
            <a:ext cx="3816045" cy="424732"/>
          </a:xfrm>
          <a:prstGeom prst="rect">
            <a:avLst/>
          </a:prstGeom>
          <a:noFill/>
        </p:spPr>
        <p:txBody>
          <a:bodyPr wrap="square" rtlCol="0">
            <a:spAutoFit/>
          </a:bodyPr>
          <a:lstStyle/>
          <a:p>
            <a:pPr>
              <a:lnSpc>
                <a:spcPct val="120000"/>
              </a:lnSpc>
            </a:pPr>
            <a:r>
              <a:rPr lang="en-US" altLang="zh-CN" sz="900" dirty="0">
                <a:solidFill>
                  <a:srgbClr val="FEEFD7"/>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endParaRPr lang="en-US" altLang="zh-CN" sz="900" dirty="0">
              <a:solidFill>
                <a:srgbClr val="FEEFD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2000"/>
                            </p:stCondLst>
                            <p:childTnLst>
                              <p:par>
                                <p:cTn id="15" presetID="2" presetClass="entr" presetSubtype="1" fill="hold" grpId="0" nodeType="afterEffect" nodePh="1">
                                  <p:stCondLst>
                                    <p:cond delay="0"/>
                                  </p:stCondLst>
                                  <p:endCondLst>
                                    <p:cond evt="begin" delay="0">
                                      <p:tn val="15"/>
                                    </p:cond>
                                  </p:end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14" presetClass="entr" presetSubtype="10" fill="hold" grpId="0" nodeType="afterEffect">
                                  <p:stCondLst>
                                    <p:cond delay="0"/>
                                  </p:stCondLst>
                                  <p:iterate type="lt">
                                    <p:tmPct val="3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250"/>
                                        <p:tgtEl>
                                          <p:spTgt spid="14"/>
                                        </p:tgtEl>
                                      </p:cBhvr>
                                    </p:animEffect>
                                  </p:childTnLst>
                                </p:cTn>
                              </p:par>
                            </p:childTnLst>
                          </p:cTn>
                        </p:par>
                        <p:par>
                          <p:cTn id="23" fill="hold">
                            <p:stCondLst>
                              <p:cond delay="1649"/>
                            </p:stCondLst>
                            <p:childTnLst>
                              <p:par>
                                <p:cTn id="24" presetID="53" presetClass="entr" presetSubtype="528"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fltVal val="0.5"/>
                                          </p:val>
                                        </p:tav>
                                        <p:tav tm="100000">
                                          <p:val>
                                            <p:strVal val="#ppt_x"/>
                                          </p:val>
                                        </p:tav>
                                      </p:tavLst>
                                    </p:anim>
                                    <p:anim calcmode="lin" valueType="num">
                                      <p:cBhvr>
                                        <p:cTn id="30" dur="500" fill="hold"/>
                                        <p:tgtEl>
                                          <p:spTgt spid="15"/>
                                        </p:tgtEl>
                                        <p:attrNameLst>
                                          <p:attrName>ppt_y</p:attrName>
                                        </p:attrNameLst>
                                      </p:cBhvr>
                                      <p:tavLst>
                                        <p:tav tm="0">
                                          <p:val>
                                            <p:fltVal val="0.5"/>
                                          </p:val>
                                        </p:tav>
                                        <p:tav tm="100000">
                                          <p:val>
                                            <p:strVal val="#ppt_y"/>
                                          </p:val>
                                        </p:tav>
                                      </p:tavLst>
                                    </p:anim>
                                  </p:childTnLst>
                                </p:cTn>
                              </p:par>
                            </p:childTnLst>
                          </p:cTn>
                        </p:par>
                        <p:par>
                          <p:cTn id="31" fill="hold">
                            <p:stCondLst>
                              <p:cond delay="2400"/>
                            </p:stCondLst>
                            <p:childTnLst>
                              <p:par>
                                <p:cTn id="32" presetID="14" presetClass="entr" presetSubtype="1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2474408" y="3816232"/>
            <a:ext cx="446064" cy="446064"/>
            <a:chOff x="612948" y="3577580"/>
            <a:chExt cx="333927" cy="333927"/>
          </a:xfrm>
          <a:noFill/>
        </p:grpSpPr>
        <p:sp>
          <p:nvSpPr>
            <p:cNvPr id="11" name="椭圆 10"/>
            <p:cNvSpPr/>
            <p:nvPr/>
          </p:nvSpPr>
          <p:spPr>
            <a:xfrm>
              <a:off x="612948" y="3577580"/>
              <a:ext cx="333927" cy="333927"/>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sp>
          <p:nvSpPr>
            <p:cNvPr id="12" name="椭圆 11"/>
            <p:cNvSpPr/>
            <p:nvPr/>
          </p:nvSpPr>
          <p:spPr>
            <a:xfrm>
              <a:off x="667368" y="3632001"/>
              <a:ext cx="225086" cy="225084"/>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grpSp>
      <p:grpSp>
        <p:nvGrpSpPr>
          <p:cNvPr id="13" name="组合 12"/>
          <p:cNvGrpSpPr/>
          <p:nvPr/>
        </p:nvGrpSpPr>
        <p:grpSpPr>
          <a:xfrm>
            <a:off x="4771875" y="3816232"/>
            <a:ext cx="446064" cy="446064"/>
            <a:chOff x="612948" y="3577580"/>
            <a:chExt cx="333927" cy="333927"/>
          </a:xfrm>
          <a:noFill/>
        </p:grpSpPr>
        <p:sp>
          <p:nvSpPr>
            <p:cNvPr id="15" name="椭圆 14"/>
            <p:cNvSpPr/>
            <p:nvPr/>
          </p:nvSpPr>
          <p:spPr>
            <a:xfrm>
              <a:off x="612948" y="3577580"/>
              <a:ext cx="333927" cy="333927"/>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sp>
          <p:nvSpPr>
            <p:cNvPr id="16" name="椭圆 15"/>
            <p:cNvSpPr/>
            <p:nvPr/>
          </p:nvSpPr>
          <p:spPr>
            <a:xfrm>
              <a:off x="667368" y="3632001"/>
              <a:ext cx="225086" cy="225084"/>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grpSp>
      <p:grpSp>
        <p:nvGrpSpPr>
          <p:cNvPr id="17" name="组合 16"/>
          <p:cNvGrpSpPr/>
          <p:nvPr/>
        </p:nvGrpSpPr>
        <p:grpSpPr>
          <a:xfrm>
            <a:off x="7069342" y="3816232"/>
            <a:ext cx="446064" cy="446064"/>
            <a:chOff x="612948" y="3577580"/>
            <a:chExt cx="333927" cy="333927"/>
          </a:xfrm>
          <a:noFill/>
        </p:grpSpPr>
        <p:sp>
          <p:nvSpPr>
            <p:cNvPr id="18" name="椭圆 17"/>
            <p:cNvSpPr/>
            <p:nvPr/>
          </p:nvSpPr>
          <p:spPr>
            <a:xfrm>
              <a:off x="612948" y="3577580"/>
              <a:ext cx="333927" cy="333927"/>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sp>
          <p:nvSpPr>
            <p:cNvPr id="19" name="椭圆 18"/>
            <p:cNvSpPr/>
            <p:nvPr/>
          </p:nvSpPr>
          <p:spPr>
            <a:xfrm>
              <a:off x="667368" y="3632001"/>
              <a:ext cx="225086" cy="225084"/>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grpSp>
      <p:grpSp>
        <p:nvGrpSpPr>
          <p:cNvPr id="20" name="组合 19"/>
          <p:cNvGrpSpPr/>
          <p:nvPr/>
        </p:nvGrpSpPr>
        <p:grpSpPr>
          <a:xfrm>
            <a:off x="9366810" y="3816232"/>
            <a:ext cx="446064" cy="446064"/>
            <a:chOff x="612948" y="3577580"/>
            <a:chExt cx="333927" cy="333927"/>
          </a:xfrm>
          <a:noFill/>
        </p:grpSpPr>
        <p:sp>
          <p:nvSpPr>
            <p:cNvPr id="21" name="椭圆 20"/>
            <p:cNvSpPr/>
            <p:nvPr/>
          </p:nvSpPr>
          <p:spPr>
            <a:xfrm>
              <a:off x="612948" y="3577580"/>
              <a:ext cx="333927" cy="333927"/>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sp>
          <p:nvSpPr>
            <p:cNvPr id="22" name="椭圆 21"/>
            <p:cNvSpPr/>
            <p:nvPr/>
          </p:nvSpPr>
          <p:spPr>
            <a:xfrm>
              <a:off x="667368" y="3632001"/>
              <a:ext cx="225086" cy="225084"/>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grpSp>
      <p:grpSp>
        <p:nvGrpSpPr>
          <p:cNvPr id="23" name="组合 22"/>
          <p:cNvGrpSpPr/>
          <p:nvPr/>
        </p:nvGrpSpPr>
        <p:grpSpPr>
          <a:xfrm>
            <a:off x="1969460" y="1821301"/>
            <a:ext cx="1455956" cy="1773806"/>
            <a:chOff x="1493568" y="909219"/>
            <a:chExt cx="1089941" cy="1327886"/>
          </a:xfrm>
          <a:noFill/>
        </p:grpSpPr>
        <p:grpSp>
          <p:nvGrpSpPr>
            <p:cNvPr id="24" name="组合 23"/>
            <p:cNvGrpSpPr/>
            <p:nvPr/>
          </p:nvGrpSpPr>
          <p:grpSpPr>
            <a:xfrm>
              <a:off x="1493568" y="909219"/>
              <a:ext cx="1089941" cy="1327886"/>
              <a:chOff x="345230" y="2368798"/>
              <a:chExt cx="873970" cy="1064766"/>
            </a:xfrm>
            <a:grpFill/>
          </p:grpSpPr>
          <p:sp>
            <p:nvSpPr>
              <p:cNvPr id="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sp>
            <p:nvSpPr>
              <p:cNvPr id="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grpSp>
        <p:grpSp>
          <p:nvGrpSpPr>
            <p:cNvPr id="25" name="组合 24"/>
            <p:cNvGrpSpPr/>
            <p:nvPr/>
          </p:nvGrpSpPr>
          <p:grpSpPr>
            <a:xfrm>
              <a:off x="1738022" y="1020916"/>
              <a:ext cx="640696" cy="829455"/>
              <a:chOff x="1733693" y="990614"/>
              <a:chExt cx="640696" cy="829455"/>
            </a:xfrm>
            <a:grpFill/>
          </p:grpSpPr>
          <p:sp>
            <p:nvSpPr>
              <p:cNvPr id="26" name="TextBox 33"/>
              <p:cNvSpPr txBox="1"/>
              <p:nvPr/>
            </p:nvSpPr>
            <p:spPr>
              <a:xfrm>
                <a:off x="1733693" y="1244677"/>
                <a:ext cx="368647" cy="453128"/>
              </a:xfrm>
              <a:prstGeom prst="rect">
                <a:avLst/>
              </a:prstGeom>
              <a:grpFill/>
              <a:ln>
                <a:noFill/>
              </a:ln>
            </p:spPr>
            <p:txBody>
              <a:bodyPr vert="eaVert" wrap="none" rtlCol="0">
                <a:spAutoFit/>
              </a:bodyPr>
              <a:lstStyle/>
              <a:p>
                <a:pPr algn="ctr"/>
                <a:r>
                  <a:rPr lang="zh-CN" altLang="en-US" sz="2000" dirty="0">
                    <a:solidFill>
                      <a:srgbClr val="FEEFD7"/>
                    </a:solidFill>
                    <a:latin typeface="方正兰亭中黑_GBK" panose="02000000000000000000" pitchFamily="2" charset="-122"/>
                    <a:ea typeface="方正兰亭中黑_GBK" panose="02000000000000000000" pitchFamily="2" charset="-122"/>
                  </a:rPr>
                  <a:t>目标</a:t>
                </a:r>
                <a:endParaRPr lang="zh-CN" altLang="en-US" sz="2000" dirty="0">
                  <a:solidFill>
                    <a:srgbClr val="FEEFD7"/>
                  </a:solidFill>
                  <a:latin typeface="方正兰亭中黑_GBK" panose="02000000000000000000" pitchFamily="2" charset="-122"/>
                  <a:ea typeface="方正兰亭中黑_GBK" panose="02000000000000000000" pitchFamily="2" charset="-122"/>
                </a:endParaRPr>
              </a:p>
            </p:txBody>
          </p:sp>
          <p:sp>
            <p:nvSpPr>
              <p:cNvPr id="27" name="矩形 26"/>
              <p:cNvSpPr/>
              <p:nvPr/>
            </p:nvSpPr>
            <p:spPr>
              <a:xfrm>
                <a:off x="1914540" y="990614"/>
                <a:ext cx="459849" cy="829455"/>
              </a:xfrm>
              <a:prstGeom prst="rect">
                <a:avLst/>
              </a:prstGeom>
              <a:grpFill/>
              <a:ln>
                <a:noFill/>
              </a:ln>
            </p:spPr>
            <p:txBody>
              <a:bodyPr wrap="none">
                <a:spAutoFit/>
              </a:bodyPr>
              <a:lstStyle/>
              <a:p>
                <a:pPr>
                  <a:spcBef>
                    <a:spcPct val="0"/>
                  </a:spcBef>
                  <a:defRPr/>
                </a:pPr>
                <a:r>
                  <a:rPr lang="en-US" altLang="zh-CN" sz="6600" dirty="0">
                    <a:solidFill>
                      <a:srgbClr val="FEEFD7"/>
                    </a:solidFill>
                    <a:latin typeface="Swis721 BlkCn BT" panose="020B0806030502040204" pitchFamily="34" charset="0"/>
                    <a:ea typeface="方正兰亭中黑_GBK" panose="02000000000000000000" pitchFamily="2" charset="-122"/>
                    <a:cs typeface="Arial" panose="020B0604020202020204" pitchFamily="34" charset="0"/>
                  </a:rPr>
                  <a:t>1</a:t>
                </a:r>
                <a:endParaRPr lang="en-US" altLang="zh-CN" sz="6600" dirty="0">
                  <a:solidFill>
                    <a:srgbClr val="FEEFD7"/>
                  </a:solidFill>
                  <a:latin typeface="Swis721 BlkCn BT" panose="020B0806030502040204" pitchFamily="34" charset="0"/>
                  <a:ea typeface="方正兰亭中黑_GBK" panose="02000000000000000000" pitchFamily="2" charset="-122"/>
                  <a:cs typeface="Arial" panose="020B0604020202020204" pitchFamily="34" charset="0"/>
                </a:endParaRPr>
              </a:p>
            </p:txBody>
          </p:sp>
        </p:grpSp>
      </p:grpSp>
      <p:grpSp>
        <p:nvGrpSpPr>
          <p:cNvPr id="30" name="组合 29"/>
          <p:cNvGrpSpPr/>
          <p:nvPr/>
        </p:nvGrpSpPr>
        <p:grpSpPr>
          <a:xfrm>
            <a:off x="4266928" y="4523076"/>
            <a:ext cx="1455956" cy="1773806"/>
            <a:chOff x="3175660" y="909219"/>
            <a:chExt cx="1089941" cy="1327886"/>
          </a:xfrm>
          <a:noFill/>
        </p:grpSpPr>
        <p:grpSp>
          <p:nvGrpSpPr>
            <p:cNvPr id="31" name="组合 30"/>
            <p:cNvGrpSpPr/>
            <p:nvPr/>
          </p:nvGrpSpPr>
          <p:grpSpPr>
            <a:xfrm flipV="1">
              <a:off x="3175660" y="909219"/>
              <a:ext cx="1089941" cy="1327886"/>
              <a:chOff x="345230" y="2368798"/>
              <a:chExt cx="873970" cy="1064766"/>
            </a:xfrm>
            <a:grpFill/>
          </p:grpSpPr>
          <p:sp>
            <p:nvSpPr>
              <p:cNvPr id="35"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sp>
            <p:nvSpPr>
              <p:cNvPr id="36"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grpSp>
        <p:grpSp>
          <p:nvGrpSpPr>
            <p:cNvPr id="32" name="组合 31"/>
            <p:cNvGrpSpPr/>
            <p:nvPr/>
          </p:nvGrpSpPr>
          <p:grpSpPr>
            <a:xfrm>
              <a:off x="3379332" y="1277928"/>
              <a:ext cx="706971" cy="829455"/>
              <a:chOff x="1692911" y="990614"/>
              <a:chExt cx="706971" cy="829455"/>
            </a:xfrm>
            <a:grpFill/>
          </p:grpSpPr>
          <p:sp>
            <p:nvSpPr>
              <p:cNvPr id="33" name="TextBox 40"/>
              <p:cNvSpPr txBox="1"/>
              <p:nvPr/>
            </p:nvSpPr>
            <p:spPr>
              <a:xfrm>
                <a:off x="1692911" y="1244677"/>
                <a:ext cx="368647" cy="453128"/>
              </a:xfrm>
              <a:prstGeom prst="rect">
                <a:avLst/>
              </a:prstGeom>
              <a:grpFill/>
              <a:ln>
                <a:noFill/>
              </a:ln>
            </p:spPr>
            <p:txBody>
              <a:bodyPr vert="eaVert" wrap="none" rtlCol="0">
                <a:spAutoFit/>
              </a:bodyPr>
              <a:lstStyle/>
              <a:p>
                <a:pPr algn="ctr"/>
                <a:r>
                  <a:rPr lang="zh-CN" altLang="en-US" sz="2000" dirty="0">
                    <a:solidFill>
                      <a:srgbClr val="FEEFD7"/>
                    </a:solidFill>
                    <a:latin typeface="方正兰亭中黑_GBK" panose="02000000000000000000" pitchFamily="2" charset="-122"/>
                    <a:ea typeface="方正兰亭中黑_GBK" panose="02000000000000000000" pitchFamily="2" charset="-122"/>
                  </a:rPr>
                  <a:t>目标</a:t>
                </a:r>
                <a:endParaRPr lang="zh-CN" altLang="en-US" sz="2000" dirty="0">
                  <a:solidFill>
                    <a:srgbClr val="FEEFD7"/>
                  </a:solidFill>
                  <a:latin typeface="方正兰亭中黑_GBK" panose="02000000000000000000" pitchFamily="2" charset="-122"/>
                  <a:ea typeface="方正兰亭中黑_GBK" panose="02000000000000000000" pitchFamily="2" charset="-122"/>
                </a:endParaRPr>
              </a:p>
            </p:txBody>
          </p:sp>
          <p:sp>
            <p:nvSpPr>
              <p:cNvPr id="34" name="矩形 33"/>
              <p:cNvSpPr/>
              <p:nvPr/>
            </p:nvSpPr>
            <p:spPr>
              <a:xfrm>
                <a:off x="1940033" y="990614"/>
                <a:ext cx="459849" cy="829455"/>
              </a:xfrm>
              <a:prstGeom prst="rect">
                <a:avLst/>
              </a:prstGeom>
              <a:grpFill/>
              <a:ln>
                <a:noFill/>
              </a:ln>
            </p:spPr>
            <p:txBody>
              <a:bodyPr wrap="none">
                <a:spAutoFit/>
              </a:bodyPr>
              <a:lstStyle/>
              <a:p>
                <a:pPr>
                  <a:spcBef>
                    <a:spcPct val="0"/>
                  </a:spcBef>
                  <a:defRPr/>
                </a:pPr>
                <a:r>
                  <a:rPr lang="en-US" altLang="zh-CN" sz="6600" dirty="0">
                    <a:solidFill>
                      <a:srgbClr val="FEEFD7"/>
                    </a:solidFill>
                    <a:latin typeface="Swis721 BlkCn BT" panose="020B0806030502040204" pitchFamily="34" charset="0"/>
                    <a:ea typeface="方正兰亭中黑_GBK" panose="02000000000000000000" pitchFamily="2" charset="-122"/>
                    <a:cs typeface="Arial" panose="020B0604020202020204" pitchFamily="34" charset="0"/>
                  </a:rPr>
                  <a:t>2</a:t>
                </a:r>
                <a:endParaRPr lang="en-US" altLang="zh-CN" sz="6600" dirty="0">
                  <a:solidFill>
                    <a:srgbClr val="FEEFD7"/>
                  </a:solidFill>
                  <a:latin typeface="Swis721 BlkCn BT" panose="020B0806030502040204" pitchFamily="34" charset="0"/>
                  <a:ea typeface="方正兰亭中黑_GBK" panose="02000000000000000000" pitchFamily="2" charset="-122"/>
                  <a:cs typeface="Arial" panose="020B0604020202020204" pitchFamily="34" charset="0"/>
                </a:endParaRPr>
              </a:p>
            </p:txBody>
          </p:sp>
        </p:grpSp>
      </p:grpSp>
      <p:grpSp>
        <p:nvGrpSpPr>
          <p:cNvPr id="37" name="组合 36"/>
          <p:cNvGrpSpPr/>
          <p:nvPr/>
        </p:nvGrpSpPr>
        <p:grpSpPr>
          <a:xfrm>
            <a:off x="6564395" y="1821301"/>
            <a:ext cx="1455956" cy="1773806"/>
            <a:chOff x="1493568" y="909219"/>
            <a:chExt cx="1089941" cy="1327886"/>
          </a:xfrm>
          <a:noFill/>
        </p:grpSpPr>
        <p:grpSp>
          <p:nvGrpSpPr>
            <p:cNvPr id="38" name="组合 37"/>
            <p:cNvGrpSpPr/>
            <p:nvPr/>
          </p:nvGrpSpPr>
          <p:grpSpPr>
            <a:xfrm>
              <a:off x="1493568" y="909219"/>
              <a:ext cx="1089941" cy="1327886"/>
              <a:chOff x="345230" y="2368798"/>
              <a:chExt cx="873970" cy="1064766"/>
            </a:xfrm>
            <a:grpFill/>
          </p:grpSpPr>
          <p:sp>
            <p:nvSpPr>
              <p:cNvPr id="42"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sp>
            <p:nvSpPr>
              <p:cNvPr id="43"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grpSp>
        <p:grpSp>
          <p:nvGrpSpPr>
            <p:cNvPr id="39" name="组合 38"/>
            <p:cNvGrpSpPr/>
            <p:nvPr/>
          </p:nvGrpSpPr>
          <p:grpSpPr>
            <a:xfrm>
              <a:off x="1697240" y="1020916"/>
              <a:ext cx="706971" cy="829455"/>
              <a:chOff x="1692911" y="990614"/>
              <a:chExt cx="706971" cy="829455"/>
            </a:xfrm>
            <a:grpFill/>
          </p:grpSpPr>
          <p:sp>
            <p:nvSpPr>
              <p:cNvPr id="40" name="TextBox 47"/>
              <p:cNvSpPr txBox="1"/>
              <p:nvPr/>
            </p:nvSpPr>
            <p:spPr>
              <a:xfrm>
                <a:off x="1692911" y="1244677"/>
                <a:ext cx="368647" cy="453128"/>
              </a:xfrm>
              <a:prstGeom prst="rect">
                <a:avLst/>
              </a:prstGeom>
              <a:grpFill/>
              <a:ln>
                <a:noFill/>
              </a:ln>
            </p:spPr>
            <p:txBody>
              <a:bodyPr vert="eaVert" wrap="none" rtlCol="0">
                <a:spAutoFit/>
              </a:bodyPr>
              <a:lstStyle/>
              <a:p>
                <a:pPr algn="ctr"/>
                <a:r>
                  <a:rPr lang="zh-CN" altLang="en-US" sz="2000" dirty="0">
                    <a:solidFill>
                      <a:srgbClr val="FEEFD7"/>
                    </a:solidFill>
                    <a:latin typeface="方正兰亭中黑_GBK" panose="02000000000000000000" pitchFamily="2" charset="-122"/>
                    <a:ea typeface="方正兰亭中黑_GBK" panose="02000000000000000000" pitchFamily="2" charset="-122"/>
                  </a:rPr>
                  <a:t>目标</a:t>
                </a:r>
                <a:endParaRPr lang="zh-CN" altLang="en-US" sz="2000" dirty="0">
                  <a:solidFill>
                    <a:srgbClr val="FEEFD7"/>
                  </a:solidFill>
                  <a:latin typeface="方正兰亭中黑_GBK" panose="02000000000000000000" pitchFamily="2" charset="-122"/>
                  <a:ea typeface="方正兰亭中黑_GBK" panose="02000000000000000000" pitchFamily="2" charset="-122"/>
                </a:endParaRPr>
              </a:p>
            </p:txBody>
          </p:sp>
          <p:sp>
            <p:nvSpPr>
              <p:cNvPr id="41" name="矩形 40"/>
              <p:cNvSpPr/>
              <p:nvPr/>
            </p:nvSpPr>
            <p:spPr>
              <a:xfrm>
                <a:off x="1940033" y="990614"/>
                <a:ext cx="459849" cy="829455"/>
              </a:xfrm>
              <a:prstGeom prst="rect">
                <a:avLst/>
              </a:prstGeom>
              <a:grpFill/>
              <a:ln>
                <a:noFill/>
              </a:ln>
            </p:spPr>
            <p:txBody>
              <a:bodyPr wrap="none">
                <a:spAutoFit/>
              </a:bodyPr>
              <a:lstStyle/>
              <a:p>
                <a:pPr>
                  <a:spcBef>
                    <a:spcPct val="0"/>
                  </a:spcBef>
                  <a:defRPr/>
                </a:pPr>
                <a:r>
                  <a:rPr lang="en-US" altLang="zh-CN" sz="6600" dirty="0">
                    <a:solidFill>
                      <a:srgbClr val="FEEFD7"/>
                    </a:solidFill>
                    <a:latin typeface="Swis721 BlkCn BT" panose="020B0806030502040204" pitchFamily="34" charset="0"/>
                    <a:ea typeface="方正兰亭中黑_GBK" panose="02000000000000000000" pitchFamily="2" charset="-122"/>
                    <a:cs typeface="Arial" panose="020B0604020202020204" pitchFamily="34" charset="0"/>
                  </a:rPr>
                  <a:t>3</a:t>
                </a:r>
                <a:endParaRPr lang="en-US" altLang="zh-CN" sz="6600" dirty="0">
                  <a:solidFill>
                    <a:srgbClr val="FEEFD7"/>
                  </a:solidFill>
                  <a:latin typeface="Swis721 BlkCn BT" panose="020B0806030502040204" pitchFamily="34" charset="0"/>
                  <a:ea typeface="方正兰亭中黑_GBK" panose="02000000000000000000" pitchFamily="2" charset="-122"/>
                  <a:cs typeface="Arial" panose="020B0604020202020204" pitchFamily="34" charset="0"/>
                </a:endParaRPr>
              </a:p>
            </p:txBody>
          </p:sp>
        </p:grpSp>
      </p:grpSp>
      <p:grpSp>
        <p:nvGrpSpPr>
          <p:cNvPr id="44" name="组合 43"/>
          <p:cNvGrpSpPr/>
          <p:nvPr/>
        </p:nvGrpSpPr>
        <p:grpSpPr>
          <a:xfrm>
            <a:off x="8861862" y="4523076"/>
            <a:ext cx="1455956" cy="1773806"/>
            <a:chOff x="6653277" y="909219"/>
            <a:chExt cx="1089941" cy="1327886"/>
          </a:xfrm>
          <a:noFill/>
        </p:grpSpPr>
        <p:grpSp>
          <p:nvGrpSpPr>
            <p:cNvPr id="45" name="组合 44"/>
            <p:cNvGrpSpPr/>
            <p:nvPr/>
          </p:nvGrpSpPr>
          <p:grpSpPr>
            <a:xfrm flipV="1">
              <a:off x="6653277" y="909219"/>
              <a:ext cx="1089941" cy="1327886"/>
              <a:chOff x="345230" y="2368798"/>
              <a:chExt cx="873970" cy="1064766"/>
            </a:xfrm>
            <a:grpFill/>
          </p:grpSpPr>
          <p:sp>
            <p:nvSpPr>
              <p:cNvPr id="49"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EEFD7"/>
                  </a:solidFill>
                </a:endParaRPr>
              </a:p>
            </p:txBody>
          </p:sp>
          <p:sp>
            <p:nvSpPr>
              <p:cNvPr id="50"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pFill/>
              <a:ln>
                <a:solidFill>
                  <a:srgbClr val="FEEFD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EEFD7"/>
                  </a:solidFill>
                </a:endParaRPr>
              </a:p>
            </p:txBody>
          </p:sp>
        </p:grpSp>
        <p:grpSp>
          <p:nvGrpSpPr>
            <p:cNvPr id="46" name="组合 45"/>
            <p:cNvGrpSpPr/>
            <p:nvPr/>
          </p:nvGrpSpPr>
          <p:grpSpPr>
            <a:xfrm>
              <a:off x="6856949" y="1236940"/>
              <a:ext cx="706971" cy="829455"/>
              <a:chOff x="1692911" y="990614"/>
              <a:chExt cx="706971" cy="829455"/>
            </a:xfrm>
            <a:grpFill/>
          </p:grpSpPr>
          <p:sp>
            <p:nvSpPr>
              <p:cNvPr id="47" name="TextBox 55"/>
              <p:cNvSpPr txBox="1"/>
              <p:nvPr/>
            </p:nvSpPr>
            <p:spPr>
              <a:xfrm>
                <a:off x="1692911" y="1244677"/>
                <a:ext cx="368647" cy="453128"/>
              </a:xfrm>
              <a:prstGeom prst="rect">
                <a:avLst/>
              </a:prstGeom>
              <a:grpFill/>
              <a:ln>
                <a:noFill/>
              </a:ln>
            </p:spPr>
            <p:txBody>
              <a:bodyPr vert="eaVert" wrap="none" rtlCol="0">
                <a:spAutoFit/>
              </a:bodyPr>
              <a:lstStyle/>
              <a:p>
                <a:pPr algn="ctr"/>
                <a:r>
                  <a:rPr lang="zh-CN" altLang="en-US" sz="2000" dirty="0">
                    <a:solidFill>
                      <a:srgbClr val="FEEFD7"/>
                    </a:solidFill>
                    <a:latin typeface="方正兰亭中黑_GBK" panose="02000000000000000000" pitchFamily="2" charset="-122"/>
                    <a:ea typeface="方正兰亭中黑_GBK" panose="02000000000000000000" pitchFamily="2" charset="-122"/>
                  </a:rPr>
                  <a:t>目标</a:t>
                </a:r>
                <a:endParaRPr lang="zh-CN" altLang="en-US" sz="2000" dirty="0">
                  <a:solidFill>
                    <a:srgbClr val="FEEFD7"/>
                  </a:solidFill>
                  <a:latin typeface="方正兰亭中黑_GBK" panose="02000000000000000000" pitchFamily="2" charset="-122"/>
                  <a:ea typeface="方正兰亭中黑_GBK" panose="02000000000000000000" pitchFamily="2" charset="-122"/>
                </a:endParaRPr>
              </a:p>
            </p:txBody>
          </p:sp>
          <p:sp>
            <p:nvSpPr>
              <p:cNvPr id="48" name="矩形 47"/>
              <p:cNvSpPr/>
              <p:nvPr/>
            </p:nvSpPr>
            <p:spPr>
              <a:xfrm>
                <a:off x="1940033" y="990614"/>
                <a:ext cx="459849" cy="829455"/>
              </a:xfrm>
              <a:prstGeom prst="rect">
                <a:avLst/>
              </a:prstGeom>
              <a:grpFill/>
              <a:ln>
                <a:noFill/>
              </a:ln>
            </p:spPr>
            <p:txBody>
              <a:bodyPr wrap="none">
                <a:spAutoFit/>
              </a:bodyPr>
              <a:lstStyle/>
              <a:p>
                <a:pPr>
                  <a:spcBef>
                    <a:spcPct val="0"/>
                  </a:spcBef>
                  <a:defRPr/>
                </a:pPr>
                <a:r>
                  <a:rPr lang="en-US" altLang="zh-CN" sz="6600" dirty="0">
                    <a:solidFill>
                      <a:srgbClr val="FEEFD7"/>
                    </a:solidFill>
                    <a:latin typeface="Swis721 BlkCn BT" panose="020B0806030502040204" pitchFamily="34" charset="0"/>
                    <a:ea typeface="方正兰亭中黑_GBK" panose="02000000000000000000" pitchFamily="2" charset="-122"/>
                    <a:cs typeface="Arial" panose="020B0604020202020204" pitchFamily="34" charset="0"/>
                  </a:rPr>
                  <a:t>4</a:t>
                </a:r>
                <a:endParaRPr lang="en-US" altLang="zh-CN" sz="6600" dirty="0">
                  <a:solidFill>
                    <a:srgbClr val="FEEFD7"/>
                  </a:solidFill>
                  <a:latin typeface="Swis721 BlkCn BT" panose="020B0806030502040204" pitchFamily="34" charset="0"/>
                  <a:ea typeface="方正兰亭中黑_GBK" panose="02000000000000000000" pitchFamily="2" charset="-122"/>
                  <a:cs typeface="Arial" panose="020B0604020202020204" pitchFamily="34" charset="0"/>
                </a:endParaRPr>
              </a:p>
            </p:txBody>
          </p:sp>
        </p:grpSp>
      </p:grpSp>
      <p:sp>
        <p:nvSpPr>
          <p:cNvPr id="51" name="Rectangle 13" descr="FD1DDF730CE4456e89755B07FE1653D0# #Rectangle 13"/>
          <p:cNvSpPr>
            <a:spLocks noChangeArrowheads="1"/>
          </p:cNvSpPr>
          <p:nvPr/>
        </p:nvSpPr>
        <p:spPr bwMode="auto">
          <a:xfrm>
            <a:off x="3627096" y="2162246"/>
            <a:ext cx="1950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2400" dirty="0">
                <a:solidFill>
                  <a:srgbClr val="FEEFD7"/>
                </a:solidFill>
                <a:latin typeface="方正兰亭中黑_GBK" panose="02000000000000000000" pitchFamily="2" charset="-122"/>
                <a:ea typeface="方正兰亭中黑_GBK" panose="02000000000000000000" pitchFamily="2" charset="-122"/>
              </a:rPr>
              <a:t>添加标题</a:t>
            </a:r>
            <a:endParaRPr lang="en-US" altLang="zh-CN" sz="2400" dirty="0">
              <a:solidFill>
                <a:srgbClr val="FEEFD7"/>
              </a:solidFill>
              <a:latin typeface="方正兰亭中黑_GBK" panose="02000000000000000000" pitchFamily="2" charset="-122"/>
              <a:ea typeface="方正兰亭中黑_GBK" panose="02000000000000000000" pitchFamily="2" charset="-122"/>
            </a:endParaRPr>
          </a:p>
        </p:txBody>
      </p:sp>
      <p:sp>
        <p:nvSpPr>
          <p:cNvPr id="52" name="Rectangle 13" descr="FD1DDF730CE4456e89755B07FE1653D0# #Rectangle 13"/>
          <p:cNvSpPr>
            <a:spLocks noChangeArrowheads="1"/>
          </p:cNvSpPr>
          <p:nvPr/>
        </p:nvSpPr>
        <p:spPr bwMode="auto">
          <a:xfrm>
            <a:off x="3627094" y="2519859"/>
            <a:ext cx="2321456" cy="58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600" dirty="0">
                <a:solidFill>
                  <a:srgbClr val="FEEFD7"/>
                </a:solidFill>
                <a:latin typeface="方正兰亭纤黑简体" pitchFamily="65" charset="-122"/>
                <a:ea typeface="方正兰亭纤黑简体" pitchFamily="65" charset="-122"/>
              </a:rPr>
              <a:t>此处添加目标扼要说明，</a:t>
            </a:r>
            <a:endParaRPr lang="en-US" altLang="zh-CN" sz="1600" dirty="0">
              <a:solidFill>
                <a:srgbClr val="FEEFD7"/>
              </a:solidFill>
              <a:latin typeface="方正兰亭纤黑简体" pitchFamily="65" charset="-122"/>
              <a:ea typeface="方正兰亭纤黑简体" pitchFamily="65" charset="-122"/>
            </a:endParaRPr>
          </a:p>
          <a:p>
            <a:pPr algn="just" eaLnBrk="1" hangingPunct="1">
              <a:spcBef>
                <a:spcPct val="0"/>
              </a:spcBef>
              <a:buNone/>
              <a:defRPr/>
            </a:pPr>
            <a:r>
              <a:rPr lang="zh-CN" altLang="en-US" sz="1600" dirty="0">
                <a:solidFill>
                  <a:srgbClr val="FEEFD7"/>
                </a:solidFill>
                <a:latin typeface="方正兰亭纤黑简体" pitchFamily="65" charset="-122"/>
                <a:ea typeface="方正兰亭纤黑简体" pitchFamily="65" charset="-122"/>
              </a:rPr>
              <a:t>添加简短说明文字。</a:t>
            </a:r>
            <a:endParaRPr lang="en-US" altLang="zh-CN" sz="1600" dirty="0">
              <a:solidFill>
                <a:srgbClr val="FEEFD7"/>
              </a:solidFill>
              <a:latin typeface="方正兰亭纤黑简体" pitchFamily="65" charset="-122"/>
              <a:ea typeface="方正兰亭纤黑简体" pitchFamily="65" charset="-122"/>
            </a:endParaRPr>
          </a:p>
        </p:txBody>
      </p:sp>
      <p:sp>
        <p:nvSpPr>
          <p:cNvPr id="53" name="Rectangle 13" descr="FD1DDF730CE4456e89755B07FE1653D0# #Rectangle 13"/>
          <p:cNvSpPr>
            <a:spLocks noChangeArrowheads="1"/>
          </p:cNvSpPr>
          <p:nvPr/>
        </p:nvSpPr>
        <p:spPr bwMode="auto">
          <a:xfrm>
            <a:off x="1722237" y="4960849"/>
            <a:ext cx="1950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2400" dirty="0">
                <a:solidFill>
                  <a:srgbClr val="FEEFD7"/>
                </a:solidFill>
                <a:latin typeface="方正兰亭中黑_GBK" panose="02000000000000000000" pitchFamily="2" charset="-122"/>
                <a:ea typeface="方正兰亭中黑_GBK" panose="02000000000000000000" pitchFamily="2" charset="-122"/>
              </a:rPr>
              <a:t>添加标题</a:t>
            </a:r>
            <a:endParaRPr lang="en-US" altLang="zh-CN" sz="2400" dirty="0">
              <a:solidFill>
                <a:srgbClr val="FEEFD7"/>
              </a:solidFill>
              <a:latin typeface="方正兰亭中黑_GBK" panose="02000000000000000000" pitchFamily="2" charset="-122"/>
              <a:ea typeface="方正兰亭中黑_GBK" panose="02000000000000000000" pitchFamily="2" charset="-122"/>
            </a:endParaRPr>
          </a:p>
        </p:txBody>
      </p:sp>
      <p:sp>
        <p:nvSpPr>
          <p:cNvPr id="54" name="Rectangle 13" descr="FD1DDF730CE4456e89755B07FE1653D0# #Rectangle 13"/>
          <p:cNvSpPr>
            <a:spLocks noChangeArrowheads="1"/>
          </p:cNvSpPr>
          <p:nvPr/>
        </p:nvSpPr>
        <p:spPr bwMode="auto">
          <a:xfrm>
            <a:off x="1722235" y="5318462"/>
            <a:ext cx="2321456" cy="58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600" dirty="0">
                <a:solidFill>
                  <a:srgbClr val="FEEFD7"/>
                </a:solidFill>
                <a:latin typeface="方正兰亭纤黑简体" pitchFamily="65" charset="-122"/>
                <a:ea typeface="方正兰亭纤黑简体" pitchFamily="65" charset="-122"/>
              </a:rPr>
              <a:t>此处添加目标扼要说明，</a:t>
            </a:r>
            <a:endParaRPr lang="en-US" altLang="zh-CN" sz="1600" dirty="0">
              <a:solidFill>
                <a:srgbClr val="FEEFD7"/>
              </a:solidFill>
              <a:latin typeface="方正兰亭纤黑简体" pitchFamily="65" charset="-122"/>
              <a:ea typeface="方正兰亭纤黑简体" pitchFamily="65" charset="-122"/>
            </a:endParaRPr>
          </a:p>
          <a:p>
            <a:pPr algn="just" eaLnBrk="1" hangingPunct="1">
              <a:spcBef>
                <a:spcPct val="0"/>
              </a:spcBef>
              <a:buNone/>
              <a:defRPr/>
            </a:pPr>
            <a:r>
              <a:rPr lang="zh-CN" altLang="en-US" sz="1600" dirty="0">
                <a:solidFill>
                  <a:srgbClr val="FEEFD7"/>
                </a:solidFill>
                <a:latin typeface="方正兰亭纤黑简体" pitchFamily="65" charset="-122"/>
                <a:ea typeface="方正兰亭纤黑简体" pitchFamily="65" charset="-122"/>
              </a:rPr>
              <a:t>添加简短说明文字。</a:t>
            </a:r>
            <a:endParaRPr lang="en-US" altLang="zh-CN" sz="1600" dirty="0">
              <a:solidFill>
                <a:srgbClr val="FEEFD7"/>
              </a:solidFill>
              <a:latin typeface="方正兰亭纤黑简体" pitchFamily="65" charset="-122"/>
              <a:ea typeface="方正兰亭纤黑简体" pitchFamily="65" charset="-122"/>
            </a:endParaRPr>
          </a:p>
        </p:txBody>
      </p:sp>
      <p:sp>
        <p:nvSpPr>
          <p:cNvPr id="55" name="Rectangle 13" descr="FD1DDF730CE4456e89755B07FE1653D0# #Rectangle 13"/>
          <p:cNvSpPr>
            <a:spLocks noChangeArrowheads="1"/>
          </p:cNvSpPr>
          <p:nvPr/>
        </p:nvSpPr>
        <p:spPr bwMode="auto">
          <a:xfrm>
            <a:off x="8286452" y="2162246"/>
            <a:ext cx="1950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2400" dirty="0">
                <a:solidFill>
                  <a:srgbClr val="FEEFD7"/>
                </a:solidFill>
                <a:latin typeface="方正兰亭中黑_GBK" panose="02000000000000000000" pitchFamily="2" charset="-122"/>
                <a:ea typeface="方正兰亭中黑_GBK" panose="02000000000000000000" pitchFamily="2" charset="-122"/>
              </a:rPr>
              <a:t>添加标题</a:t>
            </a:r>
            <a:endParaRPr lang="en-US" altLang="zh-CN" sz="2400" dirty="0">
              <a:solidFill>
                <a:srgbClr val="FEEFD7"/>
              </a:solidFill>
              <a:latin typeface="方正兰亭中黑_GBK" panose="02000000000000000000" pitchFamily="2" charset="-122"/>
              <a:ea typeface="方正兰亭中黑_GBK" panose="02000000000000000000" pitchFamily="2" charset="-122"/>
            </a:endParaRPr>
          </a:p>
        </p:txBody>
      </p:sp>
      <p:sp>
        <p:nvSpPr>
          <p:cNvPr id="56" name="Rectangle 13" descr="FD1DDF730CE4456e89755B07FE1653D0# #Rectangle 13"/>
          <p:cNvSpPr>
            <a:spLocks noChangeArrowheads="1"/>
          </p:cNvSpPr>
          <p:nvPr/>
        </p:nvSpPr>
        <p:spPr bwMode="auto">
          <a:xfrm>
            <a:off x="8286449" y="2519859"/>
            <a:ext cx="2321456" cy="58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600" dirty="0">
                <a:solidFill>
                  <a:srgbClr val="FEEFD7"/>
                </a:solidFill>
                <a:latin typeface="方正兰亭纤黑简体" pitchFamily="65" charset="-122"/>
                <a:ea typeface="方正兰亭纤黑简体" pitchFamily="65" charset="-122"/>
              </a:rPr>
              <a:t>此处添加目标扼要说明，</a:t>
            </a:r>
            <a:endParaRPr lang="en-US" altLang="zh-CN" sz="1600" dirty="0">
              <a:solidFill>
                <a:srgbClr val="FEEFD7"/>
              </a:solidFill>
              <a:latin typeface="方正兰亭纤黑简体" pitchFamily="65" charset="-122"/>
              <a:ea typeface="方正兰亭纤黑简体" pitchFamily="65" charset="-122"/>
            </a:endParaRPr>
          </a:p>
          <a:p>
            <a:pPr algn="just" eaLnBrk="1" hangingPunct="1">
              <a:spcBef>
                <a:spcPct val="0"/>
              </a:spcBef>
              <a:buNone/>
              <a:defRPr/>
            </a:pPr>
            <a:r>
              <a:rPr lang="zh-CN" altLang="en-US" sz="1600" dirty="0">
                <a:solidFill>
                  <a:srgbClr val="FEEFD7"/>
                </a:solidFill>
                <a:latin typeface="方正兰亭纤黑简体" pitchFamily="65" charset="-122"/>
                <a:ea typeface="方正兰亭纤黑简体" pitchFamily="65" charset="-122"/>
              </a:rPr>
              <a:t>添加简短说明文字。</a:t>
            </a:r>
            <a:endParaRPr lang="en-US" altLang="zh-CN" sz="1600" dirty="0">
              <a:solidFill>
                <a:srgbClr val="FEEFD7"/>
              </a:solidFill>
              <a:latin typeface="方正兰亭纤黑简体" pitchFamily="65" charset="-122"/>
              <a:ea typeface="方正兰亭纤黑简体" pitchFamily="65" charset="-122"/>
            </a:endParaRPr>
          </a:p>
        </p:txBody>
      </p:sp>
      <p:sp>
        <p:nvSpPr>
          <p:cNvPr id="57" name="Rectangle 13" descr="FD1DDF730CE4456e89755B07FE1653D0# #Rectangle 13"/>
          <p:cNvSpPr>
            <a:spLocks noChangeArrowheads="1"/>
          </p:cNvSpPr>
          <p:nvPr/>
        </p:nvSpPr>
        <p:spPr bwMode="auto">
          <a:xfrm>
            <a:off x="6381593" y="4960849"/>
            <a:ext cx="1950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2400" dirty="0">
                <a:solidFill>
                  <a:srgbClr val="FEEFD7"/>
                </a:solidFill>
                <a:latin typeface="方正兰亭中黑_GBK" panose="02000000000000000000" pitchFamily="2" charset="-122"/>
                <a:ea typeface="方正兰亭中黑_GBK" panose="02000000000000000000" pitchFamily="2" charset="-122"/>
              </a:rPr>
              <a:t>添加标题</a:t>
            </a:r>
            <a:endParaRPr lang="en-US" altLang="zh-CN" sz="2400" dirty="0">
              <a:solidFill>
                <a:srgbClr val="FEEFD7"/>
              </a:solidFill>
              <a:latin typeface="方正兰亭中黑_GBK" panose="02000000000000000000" pitchFamily="2" charset="-122"/>
              <a:ea typeface="方正兰亭中黑_GBK" panose="02000000000000000000" pitchFamily="2" charset="-122"/>
            </a:endParaRPr>
          </a:p>
        </p:txBody>
      </p:sp>
      <p:sp>
        <p:nvSpPr>
          <p:cNvPr id="58" name="Rectangle 13" descr="FD1DDF730CE4456e89755B07FE1653D0# #Rectangle 13"/>
          <p:cNvSpPr>
            <a:spLocks noChangeArrowheads="1"/>
          </p:cNvSpPr>
          <p:nvPr/>
        </p:nvSpPr>
        <p:spPr bwMode="auto">
          <a:xfrm>
            <a:off x="6381590" y="5318462"/>
            <a:ext cx="2321456" cy="58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600" dirty="0">
                <a:solidFill>
                  <a:srgbClr val="FEEFD7"/>
                </a:solidFill>
                <a:latin typeface="方正兰亭纤黑简体" pitchFamily="65" charset="-122"/>
                <a:ea typeface="方正兰亭纤黑简体" pitchFamily="65" charset="-122"/>
              </a:rPr>
              <a:t>此处添加目标扼要说明，</a:t>
            </a:r>
            <a:endParaRPr lang="en-US" altLang="zh-CN" sz="1600" dirty="0">
              <a:solidFill>
                <a:srgbClr val="FEEFD7"/>
              </a:solidFill>
              <a:latin typeface="方正兰亭纤黑简体" pitchFamily="65" charset="-122"/>
              <a:ea typeface="方正兰亭纤黑简体" pitchFamily="65" charset="-122"/>
            </a:endParaRPr>
          </a:p>
          <a:p>
            <a:pPr algn="just" eaLnBrk="1" hangingPunct="1">
              <a:spcBef>
                <a:spcPct val="0"/>
              </a:spcBef>
              <a:buNone/>
              <a:defRPr/>
            </a:pPr>
            <a:r>
              <a:rPr lang="zh-CN" altLang="en-US" sz="1600" dirty="0">
                <a:solidFill>
                  <a:srgbClr val="FEEFD7"/>
                </a:solidFill>
                <a:latin typeface="方正兰亭纤黑简体" pitchFamily="65" charset="-122"/>
                <a:ea typeface="方正兰亭纤黑简体" pitchFamily="65" charset="-122"/>
              </a:rPr>
              <a:t>添加简短说明文字。</a:t>
            </a:r>
            <a:endParaRPr lang="en-US" altLang="zh-CN" sz="1600" dirty="0">
              <a:solidFill>
                <a:srgbClr val="FEEFD7"/>
              </a:solidFill>
              <a:latin typeface="方正兰亭纤黑简体" pitchFamily="65" charset="-122"/>
              <a:ea typeface="方正兰亭纤黑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50"/>
                                        <p:tgtEl>
                                          <p:spTgt spid="13"/>
                                        </p:tgtEl>
                                      </p:cBhvr>
                                    </p:animEffect>
                                    <p:anim calcmode="lin" valueType="num">
                                      <p:cBhvr>
                                        <p:cTn id="18" dur="250" fill="hold"/>
                                        <p:tgtEl>
                                          <p:spTgt spid="13"/>
                                        </p:tgtEl>
                                        <p:attrNameLst>
                                          <p:attrName>ppt_x</p:attrName>
                                        </p:attrNameLst>
                                      </p:cBhvr>
                                      <p:tavLst>
                                        <p:tav tm="0">
                                          <p:val>
                                            <p:strVal val="#ppt_x"/>
                                          </p:val>
                                        </p:tav>
                                        <p:tav tm="100000">
                                          <p:val>
                                            <p:strVal val="#ppt_x"/>
                                          </p:val>
                                        </p:tav>
                                      </p:tavLst>
                                    </p:anim>
                                    <p:anim calcmode="lin" valueType="num">
                                      <p:cBhvr>
                                        <p:cTn id="19" dur="2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anim calcmode="lin" valueType="num">
                                      <p:cBhvr>
                                        <p:cTn id="24" dur="250" fill="hold"/>
                                        <p:tgtEl>
                                          <p:spTgt spid="17"/>
                                        </p:tgtEl>
                                        <p:attrNameLst>
                                          <p:attrName>ppt_x</p:attrName>
                                        </p:attrNameLst>
                                      </p:cBhvr>
                                      <p:tavLst>
                                        <p:tav tm="0">
                                          <p:val>
                                            <p:strVal val="#ppt_x"/>
                                          </p:val>
                                        </p:tav>
                                        <p:tav tm="100000">
                                          <p:val>
                                            <p:strVal val="#ppt_x"/>
                                          </p:val>
                                        </p:tav>
                                      </p:tavLst>
                                    </p:anim>
                                    <p:anim calcmode="lin" valueType="num">
                                      <p:cBhvr>
                                        <p:cTn id="25" dur="25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50"/>
                                        <p:tgtEl>
                                          <p:spTgt spid="23"/>
                                        </p:tgtEl>
                                      </p:cBhvr>
                                    </p:animEffect>
                                    <p:anim calcmode="lin" valueType="num">
                                      <p:cBhvr>
                                        <p:cTn id="36" dur="250" fill="hold"/>
                                        <p:tgtEl>
                                          <p:spTgt spid="23"/>
                                        </p:tgtEl>
                                        <p:attrNameLst>
                                          <p:attrName>ppt_x</p:attrName>
                                        </p:attrNameLst>
                                      </p:cBhvr>
                                      <p:tavLst>
                                        <p:tav tm="0">
                                          <p:val>
                                            <p:strVal val="#ppt_x"/>
                                          </p:val>
                                        </p:tav>
                                        <p:tav tm="100000">
                                          <p:val>
                                            <p:strVal val="#ppt_x"/>
                                          </p:val>
                                        </p:tav>
                                      </p:tavLst>
                                    </p:anim>
                                    <p:anim calcmode="lin" valueType="num">
                                      <p:cBhvr>
                                        <p:cTn id="37" dur="25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250"/>
                                        <p:tgtEl>
                                          <p:spTgt spid="30"/>
                                        </p:tgtEl>
                                      </p:cBhvr>
                                    </p:animEffect>
                                    <p:anim calcmode="lin" valueType="num">
                                      <p:cBhvr>
                                        <p:cTn id="42" dur="250" fill="hold"/>
                                        <p:tgtEl>
                                          <p:spTgt spid="30"/>
                                        </p:tgtEl>
                                        <p:attrNameLst>
                                          <p:attrName>ppt_x</p:attrName>
                                        </p:attrNameLst>
                                      </p:cBhvr>
                                      <p:tavLst>
                                        <p:tav tm="0">
                                          <p:val>
                                            <p:strVal val="#ppt_x"/>
                                          </p:val>
                                        </p:tav>
                                        <p:tav tm="100000">
                                          <p:val>
                                            <p:strVal val="#ppt_x"/>
                                          </p:val>
                                        </p:tav>
                                      </p:tavLst>
                                    </p:anim>
                                    <p:anim calcmode="lin" valueType="num">
                                      <p:cBhvr>
                                        <p:cTn id="43" dur="25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250"/>
                                        <p:tgtEl>
                                          <p:spTgt spid="37"/>
                                        </p:tgtEl>
                                      </p:cBhvr>
                                    </p:animEffect>
                                    <p:anim calcmode="lin" valueType="num">
                                      <p:cBhvr>
                                        <p:cTn id="48" dur="250" fill="hold"/>
                                        <p:tgtEl>
                                          <p:spTgt spid="37"/>
                                        </p:tgtEl>
                                        <p:attrNameLst>
                                          <p:attrName>ppt_x</p:attrName>
                                        </p:attrNameLst>
                                      </p:cBhvr>
                                      <p:tavLst>
                                        <p:tav tm="0">
                                          <p:val>
                                            <p:strVal val="#ppt_x"/>
                                          </p:val>
                                        </p:tav>
                                        <p:tav tm="100000">
                                          <p:val>
                                            <p:strVal val="#ppt_x"/>
                                          </p:val>
                                        </p:tav>
                                      </p:tavLst>
                                    </p:anim>
                                    <p:anim calcmode="lin" valueType="num">
                                      <p:cBhvr>
                                        <p:cTn id="49" dur="250" fill="hold"/>
                                        <p:tgtEl>
                                          <p:spTgt spid="3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250"/>
                                        <p:tgtEl>
                                          <p:spTgt spid="44"/>
                                        </p:tgtEl>
                                      </p:cBhvr>
                                    </p:animEffect>
                                    <p:anim calcmode="lin" valueType="num">
                                      <p:cBhvr>
                                        <p:cTn id="54" dur="250" fill="hold"/>
                                        <p:tgtEl>
                                          <p:spTgt spid="44"/>
                                        </p:tgtEl>
                                        <p:attrNameLst>
                                          <p:attrName>ppt_x</p:attrName>
                                        </p:attrNameLst>
                                      </p:cBhvr>
                                      <p:tavLst>
                                        <p:tav tm="0">
                                          <p:val>
                                            <p:strVal val="#ppt_x"/>
                                          </p:val>
                                        </p:tav>
                                        <p:tav tm="100000">
                                          <p:val>
                                            <p:strVal val="#ppt_x"/>
                                          </p:val>
                                        </p:tav>
                                      </p:tavLst>
                                    </p:anim>
                                    <p:anim calcmode="lin" valueType="num">
                                      <p:cBhvr>
                                        <p:cTn id="55" dur="250" fill="hold"/>
                                        <p:tgtEl>
                                          <p:spTgt spid="44"/>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250"/>
                                        <p:tgtEl>
                                          <p:spTgt spid="51"/>
                                        </p:tgtEl>
                                      </p:cBhvr>
                                    </p:animEffect>
                                    <p:anim calcmode="lin" valueType="num">
                                      <p:cBhvr>
                                        <p:cTn id="60" dur="250" fill="hold"/>
                                        <p:tgtEl>
                                          <p:spTgt spid="51"/>
                                        </p:tgtEl>
                                        <p:attrNameLst>
                                          <p:attrName>ppt_x</p:attrName>
                                        </p:attrNameLst>
                                      </p:cBhvr>
                                      <p:tavLst>
                                        <p:tav tm="0">
                                          <p:val>
                                            <p:strVal val="#ppt_x"/>
                                          </p:val>
                                        </p:tav>
                                        <p:tav tm="100000">
                                          <p:val>
                                            <p:strVal val="#ppt_x"/>
                                          </p:val>
                                        </p:tav>
                                      </p:tavLst>
                                    </p:anim>
                                    <p:anim calcmode="lin" valueType="num">
                                      <p:cBhvr>
                                        <p:cTn id="61" dur="250" fill="hold"/>
                                        <p:tgtEl>
                                          <p:spTgt spid="51"/>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250"/>
                                        <p:tgtEl>
                                          <p:spTgt spid="52"/>
                                        </p:tgtEl>
                                      </p:cBhvr>
                                    </p:animEffect>
                                    <p:anim calcmode="lin" valueType="num">
                                      <p:cBhvr>
                                        <p:cTn id="66" dur="250" fill="hold"/>
                                        <p:tgtEl>
                                          <p:spTgt spid="52"/>
                                        </p:tgtEl>
                                        <p:attrNameLst>
                                          <p:attrName>ppt_x</p:attrName>
                                        </p:attrNameLst>
                                      </p:cBhvr>
                                      <p:tavLst>
                                        <p:tav tm="0">
                                          <p:val>
                                            <p:strVal val="#ppt_x"/>
                                          </p:val>
                                        </p:tav>
                                        <p:tav tm="100000">
                                          <p:val>
                                            <p:strVal val="#ppt_x"/>
                                          </p:val>
                                        </p:tav>
                                      </p:tavLst>
                                    </p:anim>
                                    <p:anim calcmode="lin" valueType="num">
                                      <p:cBhvr>
                                        <p:cTn id="67" dur="250" fill="hold"/>
                                        <p:tgtEl>
                                          <p:spTgt spid="52"/>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250"/>
                                        <p:tgtEl>
                                          <p:spTgt spid="53"/>
                                        </p:tgtEl>
                                      </p:cBhvr>
                                    </p:animEffect>
                                    <p:anim calcmode="lin" valueType="num">
                                      <p:cBhvr>
                                        <p:cTn id="72" dur="250" fill="hold"/>
                                        <p:tgtEl>
                                          <p:spTgt spid="53"/>
                                        </p:tgtEl>
                                        <p:attrNameLst>
                                          <p:attrName>ppt_x</p:attrName>
                                        </p:attrNameLst>
                                      </p:cBhvr>
                                      <p:tavLst>
                                        <p:tav tm="0">
                                          <p:val>
                                            <p:strVal val="#ppt_x"/>
                                          </p:val>
                                        </p:tav>
                                        <p:tav tm="100000">
                                          <p:val>
                                            <p:strVal val="#ppt_x"/>
                                          </p:val>
                                        </p:tav>
                                      </p:tavLst>
                                    </p:anim>
                                    <p:anim calcmode="lin" valueType="num">
                                      <p:cBhvr>
                                        <p:cTn id="73" dur="250" fill="hold"/>
                                        <p:tgtEl>
                                          <p:spTgt spid="53"/>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250"/>
                                        <p:tgtEl>
                                          <p:spTgt spid="54"/>
                                        </p:tgtEl>
                                      </p:cBhvr>
                                    </p:animEffect>
                                    <p:anim calcmode="lin" valueType="num">
                                      <p:cBhvr>
                                        <p:cTn id="78" dur="250" fill="hold"/>
                                        <p:tgtEl>
                                          <p:spTgt spid="54"/>
                                        </p:tgtEl>
                                        <p:attrNameLst>
                                          <p:attrName>ppt_x</p:attrName>
                                        </p:attrNameLst>
                                      </p:cBhvr>
                                      <p:tavLst>
                                        <p:tav tm="0">
                                          <p:val>
                                            <p:strVal val="#ppt_x"/>
                                          </p:val>
                                        </p:tav>
                                        <p:tav tm="100000">
                                          <p:val>
                                            <p:strVal val="#ppt_x"/>
                                          </p:val>
                                        </p:tav>
                                      </p:tavLst>
                                    </p:anim>
                                    <p:anim calcmode="lin" valueType="num">
                                      <p:cBhvr>
                                        <p:cTn id="79" dur="250" fill="hold"/>
                                        <p:tgtEl>
                                          <p:spTgt spid="54"/>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250"/>
                                        <p:tgtEl>
                                          <p:spTgt spid="55"/>
                                        </p:tgtEl>
                                      </p:cBhvr>
                                    </p:animEffect>
                                    <p:anim calcmode="lin" valueType="num">
                                      <p:cBhvr>
                                        <p:cTn id="84" dur="250" fill="hold"/>
                                        <p:tgtEl>
                                          <p:spTgt spid="55"/>
                                        </p:tgtEl>
                                        <p:attrNameLst>
                                          <p:attrName>ppt_x</p:attrName>
                                        </p:attrNameLst>
                                      </p:cBhvr>
                                      <p:tavLst>
                                        <p:tav tm="0">
                                          <p:val>
                                            <p:strVal val="#ppt_x"/>
                                          </p:val>
                                        </p:tav>
                                        <p:tav tm="100000">
                                          <p:val>
                                            <p:strVal val="#ppt_x"/>
                                          </p:val>
                                        </p:tav>
                                      </p:tavLst>
                                    </p:anim>
                                    <p:anim calcmode="lin" valueType="num">
                                      <p:cBhvr>
                                        <p:cTn id="85" dur="250" fill="hold"/>
                                        <p:tgtEl>
                                          <p:spTgt spid="55"/>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fade">
                                      <p:cBhvr>
                                        <p:cTn id="89" dur="250"/>
                                        <p:tgtEl>
                                          <p:spTgt spid="56"/>
                                        </p:tgtEl>
                                      </p:cBhvr>
                                    </p:animEffect>
                                    <p:anim calcmode="lin" valueType="num">
                                      <p:cBhvr>
                                        <p:cTn id="90" dur="250" fill="hold"/>
                                        <p:tgtEl>
                                          <p:spTgt spid="56"/>
                                        </p:tgtEl>
                                        <p:attrNameLst>
                                          <p:attrName>ppt_x</p:attrName>
                                        </p:attrNameLst>
                                      </p:cBhvr>
                                      <p:tavLst>
                                        <p:tav tm="0">
                                          <p:val>
                                            <p:strVal val="#ppt_x"/>
                                          </p:val>
                                        </p:tav>
                                        <p:tav tm="100000">
                                          <p:val>
                                            <p:strVal val="#ppt_x"/>
                                          </p:val>
                                        </p:tav>
                                      </p:tavLst>
                                    </p:anim>
                                    <p:anim calcmode="lin" valueType="num">
                                      <p:cBhvr>
                                        <p:cTn id="91" dur="250" fill="hold"/>
                                        <p:tgtEl>
                                          <p:spTgt spid="56"/>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250"/>
                                        <p:tgtEl>
                                          <p:spTgt spid="57"/>
                                        </p:tgtEl>
                                      </p:cBhvr>
                                    </p:animEffect>
                                    <p:anim calcmode="lin" valueType="num">
                                      <p:cBhvr>
                                        <p:cTn id="96" dur="250" fill="hold"/>
                                        <p:tgtEl>
                                          <p:spTgt spid="57"/>
                                        </p:tgtEl>
                                        <p:attrNameLst>
                                          <p:attrName>ppt_x</p:attrName>
                                        </p:attrNameLst>
                                      </p:cBhvr>
                                      <p:tavLst>
                                        <p:tav tm="0">
                                          <p:val>
                                            <p:strVal val="#ppt_x"/>
                                          </p:val>
                                        </p:tav>
                                        <p:tav tm="100000">
                                          <p:val>
                                            <p:strVal val="#ppt_x"/>
                                          </p:val>
                                        </p:tav>
                                      </p:tavLst>
                                    </p:anim>
                                    <p:anim calcmode="lin" valueType="num">
                                      <p:cBhvr>
                                        <p:cTn id="97" dur="250" fill="hold"/>
                                        <p:tgtEl>
                                          <p:spTgt spid="57"/>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250"/>
                                        <p:tgtEl>
                                          <p:spTgt spid="58"/>
                                        </p:tgtEl>
                                      </p:cBhvr>
                                    </p:animEffect>
                                    <p:anim calcmode="lin" valueType="num">
                                      <p:cBhvr>
                                        <p:cTn id="102" dur="250" fill="hold"/>
                                        <p:tgtEl>
                                          <p:spTgt spid="58"/>
                                        </p:tgtEl>
                                        <p:attrNameLst>
                                          <p:attrName>ppt_x</p:attrName>
                                        </p:attrNameLst>
                                      </p:cBhvr>
                                      <p:tavLst>
                                        <p:tav tm="0">
                                          <p:val>
                                            <p:strVal val="#ppt_x"/>
                                          </p:val>
                                        </p:tav>
                                        <p:tav tm="100000">
                                          <p:val>
                                            <p:strVal val="#ppt_x"/>
                                          </p:val>
                                        </p:tav>
                                      </p:tavLst>
                                    </p:anim>
                                    <p:anim calcmode="lin" valueType="num">
                                      <p:cBhvr>
                                        <p:cTn id="103" dur="25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5648908" y="1851176"/>
            <a:ext cx="5362728" cy="4186172"/>
            <a:chOff x="5178152" y="1576074"/>
            <a:chExt cx="6516499" cy="5086812"/>
          </a:xfrm>
          <a:noFill/>
        </p:grpSpPr>
        <p:grpSp>
          <p:nvGrpSpPr>
            <p:cNvPr id="11" name="淘宝店chenying0907出品 16"/>
            <p:cNvGrpSpPr/>
            <p:nvPr/>
          </p:nvGrpSpPr>
          <p:grpSpPr>
            <a:xfrm>
              <a:off x="5178152" y="1576074"/>
              <a:ext cx="5086150" cy="5086812"/>
              <a:chOff x="4761793" y="1193377"/>
              <a:chExt cx="5086812" cy="5086812"/>
            </a:xfrm>
            <a:grpFill/>
          </p:grpSpPr>
          <p:sp>
            <p:nvSpPr>
              <p:cNvPr id="28" name="空心弧 27"/>
              <p:cNvSpPr/>
              <p:nvPr/>
            </p:nvSpPr>
            <p:spPr>
              <a:xfrm rot="18932598">
                <a:off x="4761793" y="1193377"/>
                <a:ext cx="5086812" cy="5086812"/>
              </a:xfrm>
              <a:prstGeom prst="blockArc">
                <a:avLst>
                  <a:gd name="adj1" fmla="val 5631562"/>
                  <a:gd name="adj2" fmla="val 21573093"/>
                  <a:gd name="adj3" fmla="val 1424"/>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cs typeface="+mn-ea"/>
                </a:endParaRPr>
              </a:p>
            </p:txBody>
          </p:sp>
          <p:sp>
            <p:nvSpPr>
              <p:cNvPr id="29" name="等腰三角形 28"/>
              <p:cNvSpPr/>
              <p:nvPr/>
            </p:nvSpPr>
            <p:spPr>
              <a:xfrm rot="7800137">
                <a:off x="8984404" y="1884169"/>
                <a:ext cx="269694" cy="232495"/>
              </a:xfrm>
              <a:prstGeom prst="triangl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cs typeface="+mn-ea"/>
                </a:endParaRPr>
              </a:p>
            </p:txBody>
          </p:sp>
        </p:grpSp>
        <p:grpSp>
          <p:nvGrpSpPr>
            <p:cNvPr id="12" name="6"/>
            <p:cNvGrpSpPr/>
            <p:nvPr/>
          </p:nvGrpSpPr>
          <p:grpSpPr>
            <a:xfrm>
              <a:off x="8385143" y="2723710"/>
              <a:ext cx="3309508" cy="2754313"/>
              <a:chOff x="8366093" y="2514160"/>
              <a:chExt cx="3309508" cy="2754313"/>
            </a:xfrm>
            <a:grpFill/>
          </p:grpSpPr>
          <p:sp>
            <p:nvSpPr>
              <p:cNvPr id="26" name="六边形 25"/>
              <p:cNvSpPr/>
              <p:nvPr/>
            </p:nvSpPr>
            <p:spPr bwMode="auto">
              <a:xfrm>
                <a:off x="8366093" y="2514160"/>
                <a:ext cx="3309508" cy="2754313"/>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cs typeface="+mn-ea"/>
                </a:endParaRPr>
              </a:p>
            </p:txBody>
          </p:sp>
          <p:sp>
            <p:nvSpPr>
              <p:cNvPr id="27" name="19"/>
              <p:cNvSpPr txBox="1">
                <a:spLocks noChangeArrowheads="1"/>
              </p:cNvSpPr>
              <p:nvPr/>
            </p:nvSpPr>
            <p:spPr bwMode="auto">
              <a:xfrm>
                <a:off x="8668118" y="3577253"/>
                <a:ext cx="2819032" cy="486192"/>
              </a:xfrm>
              <a:prstGeom prst="rect">
                <a:avLst/>
              </a:prstGeom>
              <a:grpFill/>
              <a:ln w="9525">
                <a:noFill/>
                <a:miter lim="800000"/>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FEEFD7"/>
                    </a:solidFill>
                    <a:latin typeface="+mn-ea"/>
                    <a:ea typeface="+mn-ea"/>
                    <a:cs typeface="+mn-ea"/>
                  </a:rPr>
                  <a:t>添加您的文字信息</a:t>
                </a:r>
                <a:endParaRPr lang="zh-CN" altLang="en-US" sz="2000" b="1" dirty="0">
                  <a:solidFill>
                    <a:srgbClr val="FEEFD7"/>
                  </a:solidFill>
                  <a:latin typeface="+mn-ea"/>
                  <a:ea typeface="+mn-ea"/>
                  <a:cs typeface="+mn-ea"/>
                </a:endParaRPr>
              </a:p>
            </p:txBody>
          </p:sp>
        </p:grpSp>
        <p:grpSp>
          <p:nvGrpSpPr>
            <p:cNvPr id="13" name="5"/>
            <p:cNvGrpSpPr/>
            <p:nvPr/>
          </p:nvGrpSpPr>
          <p:grpSpPr>
            <a:xfrm>
              <a:off x="7489910" y="2044260"/>
              <a:ext cx="1576183" cy="1358900"/>
              <a:chOff x="7470860" y="1834710"/>
              <a:chExt cx="1576183" cy="1358900"/>
            </a:xfrm>
            <a:grpFill/>
          </p:grpSpPr>
          <p:sp>
            <p:nvSpPr>
              <p:cNvPr id="24" name="六边形 23"/>
              <p:cNvSpPr/>
              <p:nvPr/>
            </p:nvSpPr>
            <p:spPr bwMode="auto">
              <a:xfrm>
                <a:off x="7470860" y="1834710"/>
                <a:ext cx="1576183" cy="1358900"/>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cs typeface="+mn-ea"/>
                </a:endParaRPr>
              </a:p>
            </p:txBody>
          </p:sp>
          <p:sp>
            <p:nvSpPr>
              <p:cNvPr id="25" name="20"/>
              <p:cNvSpPr txBox="1">
                <a:spLocks noChangeArrowheads="1"/>
              </p:cNvSpPr>
              <p:nvPr/>
            </p:nvSpPr>
            <p:spPr bwMode="auto">
              <a:xfrm>
                <a:off x="7880382" y="2328423"/>
                <a:ext cx="885710" cy="448793"/>
              </a:xfrm>
              <a:prstGeom prst="rect">
                <a:avLst/>
              </a:prstGeom>
              <a:grpFill/>
              <a:ln w="9525">
                <a:noFill/>
                <a:miter lim="800000"/>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FEEFD7"/>
                    </a:solidFill>
                    <a:latin typeface="+mn-ea"/>
                    <a:ea typeface="+mn-ea"/>
                    <a:cs typeface="+mn-ea"/>
                  </a:rPr>
                  <a:t>文本</a:t>
                </a:r>
                <a:endParaRPr lang="zh-CN" altLang="en-US" b="1" dirty="0">
                  <a:solidFill>
                    <a:srgbClr val="FEEFD7"/>
                  </a:solidFill>
                  <a:latin typeface="+mn-ea"/>
                  <a:ea typeface="+mn-ea"/>
                  <a:cs typeface="+mn-ea"/>
                </a:endParaRPr>
              </a:p>
            </p:txBody>
          </p:sp>
        </p:grpSp>
        <p:grpSp>
          <p:nvGrpSpPr>
            <p:cNvPr id="15" name="4"/>
            <p:cNvGrpSpPr/>
            <p:nvPr/>
          </p:nvGrpSpPr>
          <p:grpSpPr>
            <a:xfrm>
              <a:off x="6216901" y="2731648"/>
              <a:ext cx="1576183" cy="1357312"/>
              <a:chOff x="6197851" y="2522098"/>
              <a:chExt cx="1576183" cy="1357312"/>
            </a:xfrm>
            <a:grpFill/>
          </p:grpSpPr>
          <p:sp>
            <p:nvSpPr>
              <p:cNvPr id="22" name="六边形 21"/>
              <p:cNvSpPr/>
              <p:nvPr/>
            </p:nvSpPr>
            <p:spPr bwMode="auto">
              <a:xfrm>
                <a:off x="6197851" y="2522098"/>
                <a:ext cx="1576183" cy="1357312"/>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cs typeface="+mn-ea"/>
                </a:endParaRPr>
              </a:p>
            </p:txBody>
          </p:sp>
          <p:sp>
            <p:nvSpPr>
              <p:cNvPr id="23" name="21"/>
              <p:cNvSpPr txBox="1">
                <a:spLocks noChangeArrowheads="1"/>
              </p:cNvSpPr>
              <p:nvPr/>
            </p:nvSpPr>
            <p:spPr bwMode="auto">
              <a:xfrm>
                <a:off x="6631183" y="3099947"/>
                <a:ext cx="887296" cy="448792"/>
              </a:xfrm>
              <a:prstGeom prst="rect">
                <a:avLst/>
              </a:prstGeom>
              <a:grpFill/>
              <a:ln w="9525">
                <a:noFill/>
                <a:miter lim="800000"/>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EEFD7"/>
                    </a:solidFill>
                    <a:latin typeface="+mn-ea"/>
                    <a:ea typeface="+mn-ea"/>
                    <a:cs typeface="+mn-ea"/>
                  </a:rPr>
                  <a:t>文本</a:t>
                </a:r>
                <a:endParaRPr lang="zh-CN" altLang="en-US" b="1">
                  <a:solidFill>
                    <a:srgbClr val="FEEFD7"/>
                  </a:solidFill>
                  <a:latin typeface="+mn-ea"/>
                  <a:ea typeface="+mn-ea"/>
                  <a:cs typeface="+mn-ea"/>
                </a:endParaRPr>
              </a:p>
            </p:txBody>
          </p:sp>
        </p:grpSp>
        <p:grpSp>
          <p:nvGrpSpPr>
            <p:cNvPr id="16" name="3"/>
            <p:cNvGrpSpPr/>
            <p:nvPr/>
          </p:nvGrpSpPr>
          <p:grpSpPr>
            <a:xfrm>
              <a:off x="6216901" y="4120710"/>
              <a:ext cx="1576183" cy="1357313"/>
              <a:chOff x="6197851" y="3911160"/>
              <a:chExt cx="1576183" cy="1357313"/>
            </a:xfrm>
            <a:grpFill/>
          </p:grpSpPr>
          <p:sp>
            <p:nvSpPr>
              <p:cNvPr id="20" name="六边形 19"/>
              <p:cNvSpPr/>
              <p:nvPr/>
            </p:nvSpPr>
            <p:spPr bwMode="auto">
              <a:xfrm>
                <a:off x="6197851" y="3911160"/>
                <a:ext cx="1576183" cy="1357313"/>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cs typeface="+mn-ea"/>
                </a:endParaRPr>
              </a:p>
            </p:txBody>
          </p:sp>
          <p:sp>
            <p:nvSpPr>
              <p:cNvPr id="21" name="22"/>
              <p:cNvSpPr txBox="1">
                <a:spLocks noChangeArrowheads="1"/>
              </p:cNvSpPr>
              <p:nvPr/>
            </p:nvSpPr>
            <p:spPr bwMode="auto">
              <a:xfrm>
                <a:off x="6583564" y="4404872"/>
                <a:ext cx="887296" cy="448793"/>
              </a:xfrm>
              <a:prstGeom prst="rect">
                <a:avLst/>
              </a:prstGeom>
              <a:grpFill/>
              <a:ln w="9525">
                <a:noFill/>
                <a:miter lim="800000"/>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EEFD7"/>
                    </a:solidFill>
                    <a:latin typeface="+mn-ea"/>
                    <a:ea typeface="+mn-ea"/>
                    <a:cs typeface="+mn-ea"/>
                  </a:rPr>
                  <a:t>文本</a:t>
                </a:r>
                <a:endParaRPr lang="zh-CN" altLang="en-US" b="1">
                  <a:solidFill>
                    <a:srgbClr val="FEEFD7"/>
                  </a:solidFill>
                  <a:latin typeface="+mn-ea"/>
                  <a:ea typeface="+mn-ea"/>
                  <a:cs typeface="+mn-ea"/>
                </a:endParaRPr>
              </a:p>
            </p:txBody>
          </p:sp>
        </p:grpSp>
        <p:grpSp>
          <p:nvGrpSpPr>
            <p:cNvPr id="17" name="2"/>
            <p:cNvGrpSpPr/>
            <p:nvPr/>
          </p:nvGrpSpPr>
          <p:grpSpPr>
            <a:xfrm>
              <a:off x="7477212" y="4828735"/>
              <a:ext cx="1576183" cy="1358900"/>
              <a:chOff x="7458162" y="4619185"/>
              <a:chExt cx="1576183" cy="1358900"/>
            </a:xfrm>
            <a:grpFill/>
          </p:grpSpPr>
          <p:sp>
            <p:nvSpPr>
              <p:cNvPr id="18" name="六边形 17"/>
              <p:cNvSpPr/>
              <p:nvPr/>
            </p:nvSpPr>
            <p:spPr bwMode="auto">
              <a:xfrm>
                <a:off x="7458162" y="4619185"/>
                <a:ext cx="1576183" cy="1358900"/>
              </a:xfrm>
              <a:prstGeom prst="hexagon">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cs typeface="+mn-ea"/>
                </a:endParaRPr>
              </a:p>
            </p:txBody>
          </p:sp>
          <p:sp>
            <p:nvSpPr>
              <p:cNvPr id="19" name="23"/>
              <p:cNvSpPr txBox="1">
                <a:spLocks noChangeArrowheads="1"/>
              </p:cNvSpPr>
              <p:nvPr/>
            </p:nvSpPr>
            <p:spPr bwMode="auto">
              <a:xfrm>
                <a:off x="7891493" y="5122424"/>
                <a:ext cx="887296" cy="448793"/>
              </a:xfrm>
              <a:prstGeom prst="rect">
                <a:avLst/>
              </a:prstGeom>
              <a:grpFill/>
              <a:ln w="9525">
                <a:noFill/>
                <a:miter lim="800000"/>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EEFD7"/>
                    </a:solidFill>
                    <a:latin typeface="+mn-ea"/>
                    <a:ea typeface="+mn-ea"/>
                    <a:cs typeface="+mn-ea"/>
                  </a:rPr>
                  <a:t>文本</a:t>
                </a:r>
                <a:endParaRPr lang="zh-CN" altLang="en-US" b="1">
                  <a:solidFill>
                    <a:srgbClr val="FEEFD7"/>
                  </a:solidFill>
                  <a:latin typeface="+mn-ea"/>
                  <a:ea typeface="+mn-ea"/>
                  <a:cs typeface="+mn-ea"/>
                </a:endParaRPr>
              </a:p>
            </p:txBody>
          </p:sp>
        </p:grpSp>
      </p:grpSp>
      <p:sp>
        <p:nvSpPr>
          <p:cNvPr id="30" name="TextBox 20"/>
          <p:cNvSpPr txBox="1"/>
          <p:nvPr/>
        </p:nvSpPr>
        <p:spPr>
          <a:xfrm>
            <a:off x="2827676" y="2030737"/>
            <a:ext cx="2681602" cy="521970"/>
          </a:xfrm>
          <a:prstGeom prst="rect">
            <a:avLst/>
          </a:prstGeom>
          <a:noFill/>
        </p:spPr>
        <p:txBody>
          <a:bodyPr wrap="square" rtlCol="0">
            <a:spAutoFit/>
          </a:bodyPr>
          <a:lstStyle/>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31" name="Oval 37"/>
          <p:cNvSpPr/>
          <p:nvPr/>
        </p:nvSpPr>
        <p:spPr>
          <a:xfrm>
            <a:off x="2238077" y="2017832"/>
            <a:ext cx="449969" cy="449969"/>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FEEFD7"/>
                </a:solidFill>
                <a:latin typeface="FontAwesome" pitchFamily="2" charset="0"/>
              </a:rPr>
              <a:t>1</a:t>
            </a:r>
            <a:endParaRPr lang="en-US" sz="2000" dirty="0">
              <a:solidFill>
                <a:srgbClr val="FEEFD7"/>
              </a:solidFill>
            </a:endParaRPr>
          </a:p>
        </p:txBody>
      </p:sp>
      <p:sp>
        <p:nvSpPr>
          <p:cNvPr id="32" name="TextBox 22"/>
          <p:cNvSpPr txBox="1"/>
          <p:nvPr/>
        </p:nvSpPr>
        <p:spPr>
          <a:xfrm>
            <a:off x="2827676" y="2883625"/>
            <a:ext cx="2681602" cy="521970"/>
          </a:xfrm>
          <a:prstGeom prst="rect">
            <a:avLst/>
          </a:prstGeom>
          <a:noFill/>
        </p:spPr>
        <p:txBody>
          <a:bodyPr wrap="square" rtlCol="0">
            <a:spAutoFit/>
          </a:bodyPr>
          <a:lstStyle/>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33" name="Oval 41"/>
          <p:cNvSpPr/>
          <p:nvPr/>
        </p:nvSpPr>
        <p:spPr>
          <a:xfrm>
            <a:off x="2238077" y="2870720"/>
            <a:ext cx="449969" cy="449969"/>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FEEFD7"/>
                </a:solidFill>
                <a:latin typeface="FontAwesome" pitchFamily="2" charset="0"/>
              </a:rPr>
              <a:t>2</a:t>
            </a:r>
            <a:endParaRPr lang="en-US" sz="2000" dirty="0">
              <a:solidFill>
                <a:srgbClr val="FEEFD7"/>
              </a:solidFill>
            </a:endParaRPr>
          </a:p>
        </p:txBody>
      </p:sp>
      <p:sp>
        <p:nvSpPr>
          <p:cNvPr id="34" name="TextBox 24"/>
          <p:cNvSpPr txBox="1"/>
          <p:nvPr/>
        </p:nvSpPr>
        <p:spPr>
          <a:xfrm>
            <a:off x="2827676" y="3736513"/>
            <a:ext cx="2681602" cy="521970"/>
          </a:xfrm>
          <a:prstGeom prst="rect">
            <a:avLst/>
          </a:prstGeom>
          <a:noFill/>
        </p:spPr>
        <p:txBody>
          <a:bodyPr wrap="square" rtlCol="0">
            <a:spAutoFit/>
          </a:bodyPr>
          <a:lstStyle/>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35" name="Oval 44"/>
          <p:cNvSpPr/>
          <p:nvPr/>
        </p:nvSpPr>
        <p:spPr>
          <a:xfrm>
            <a:off x="2238077" y="3723608"/>
            <a:ext cx="449969" cy="449969"/>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FEEFD7"/>
                </a:solidFill>
                <a:latin typeface="FontAwesome" pitchFamily="2" charset="0"/>
              </a:rPr>
              <a:t>3</a:t>
            </a:r>
            <a:endParaRPr lang="en-US" sz="2000" dirty="0">
              <a:solidFill>
                <a:srgbClr val="FEEFD7"/>
              </a:solidFill>
            </a:endParaRPr>
          </a:p>
        </p:txBody>
      </p:sp>
      <p:sp>
        <p:nvSpPr>
          <p:cNvPr id="36" name="TextBox 26"/>
          <p:cNvSpPr txBox="1"/>
          <p:nvPr/>
        </p:nvSpPr>
        <p:spPr>
          <a:xfrm>
            <a:off x="2827676" y="4589401"/>
            <a:ext cx="2681602" cy="521970"/>
          </a:xfrm>
          <a:prstGeom prst="rect">
            <a:avLst/>
          </a:prstGeom>
          <a:noFill/>
        </p:spPr>
        <p:txBody>
          <a:bodyPr wrap="square" rtlCol="0">
            <a:spAutoFit/>
          </a:bodyPr>
          <a:lstStyle/>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37" name="Oval 47"/>
          <p:cNvSpPr/>
          <p:nvPr/>
        </p:nvSpPr>
        <p:spPr>
          <a:xfrm>
            <a:off x="2238077" y="4576496"/>
            <a:ext cx="449969" cy="449969"/>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FEEFD7"/>
                </a:solidFill>
                <a:latin typeface="FontAwesome" pitchFamily="2" charset="0"/>
              </a:rPr>
              <a:t>4</a:t>
            </a:r>
            <a:endParaRPr lang="en-US" sz="2000" dirty="0">
              <a:solidFill>
                <a:srgbClr val="FEEFD7"/>
              </a:solidFill>
            </a:endParaRPr>
          </a:p>
        </p:txBody>
      </p:sp>
      <p:sp>
        <p:nvSpPr>
          <p:cNvPr id="38" name="TextBox 28"/>
          <p:cNvSpPr txBox="1"/>
          <p:nvPr/>
        </p:nvSpPr>
        <p:spPr>
          <a:xfrm>
            <a:off x="2827676" y="5442289"/>
            <a:ext cx="2681602" cy="521970"/>
          </a:xfrm>
          <a:prstGeom prst="rect">
            <a:avLst/>
          </a:prstGeom>
          <a:noFill/>
        </p:spPr>
        <p:txBody>
          <a:bodyPr wrap="square" rtlCol="0">
            <a:spAutoFit/>
          </a:bodyPr>
          <a:lstStyle/>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39" name="Oval 50"/>
          <p:cNvSpPr/>
          <p:nvPr/>
        </p:nvSpPr>
        <p:spPr>
          <a:xfrm>
            <a:off x="2238077" y="5429384"/>
            <a:ext cx="449969" cy="449969"/>
          </a:xfrm>
          <a:prstGeom prst="ellipse">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FEEFD7"/>
                </a:solidFill>
                <a:latin typeface="FontAwesome" pitchFamily="2" charset="0"/>
              </a:rPr>
              <a:t>5</a:t>
            </a:r>
            <a:endParaRPr lang="en-US" sz="2000" dirty="0">
              <a:solidFill>
                <a:srgbClr val="FEEFD7"/>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anim calcmode="lin" valueType="num">
                                      <p:cBhvr>
                                        <p:cTn id="17" dur="1000" fill="hold"/>
                                        <p:tgtEl>
                                          <p:spTgt spid="31"/>
                                        </p:tgtEl>
                                        <p:attrNameLst>
                                          <p:attrName>ppt_x</p:attrName>
                                        </p:attrNameLst>
                                      </p:cBhvr>
                                      <p:tavLst>
                                        <p:tav tm="0">
                                          <p:val>
                                            <p:strVal val="#ppt_x"/>
                                          </p:val>
                                        </p:tav>
                                        <p:tav tm="100000">
                                          <p:val>
                                            <p:strVal val="#ppt_x"/>
                                          </p:val>
                                        </p:tav>
                                      </p:tavLst>
                                    </p:anim>
                                    <p:anim calcmode="lin" valueType="num">
                                      <p:cBhvr>
                                        <p:cTn id="18" dur="1000" fill="hold"/>
                                        <p:tgtEl>
                                          <p:spTgt spid="3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1000" fill="hold"/>
                                        <p:tgtEl>
                                          <p:spTgt spid="3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1000"/>
                                        <p:tgtEl>
                                          <p:spTgt spid="37"/>
                                        </p:tgtEl>
                                      </p:cBhvr>
                                    </p:animEffect>
                                    <p:anim calcmode="lin" valueType="num">
                                      <p:cBhvr>
                                        <p:cTn id="47" dur="1000" fill="hold"/>
                                        <p:tgtEl>
                                          <p:spTgt spid="37"/>
                                        </p:tgtEl>
                                        <p:attrNameLst>
                                          <p:attrName>ppt_x</p:attrName>
                                        </p:attrNameLst>
                                      </p:cBhvr>
                                      <p:tavLst>
                                        <p:tav tm="0">
                                          <p:val>
                                            <p:strVal val="#ppt_x"/>
                                          </p:val>
                                        </p:tav>
                                        <p:tav tm="100000">
                                          <p:val>
                                            <p:strVal val="#ppt_x"/>
                                          </p:val>
                                        </p:tav>
                                      </p:tavLst>
                                    </p:anim>
                                    <p:anim calcmode="lin" valueType="num">
                                      <p:cBhvr>
                                        <p:cTn id="48" dur="1000" fill="hold"/>
                                        <p:tgtEl>
                                          <p:spTgt spid="3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1000" fill="hold"/>
                                        <p:tgtEl>
                                          <p:spTgt spid="3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1000"/>
                                        <p:tgtEl>
                                          <p:spTgt spid="8"/>
                                        </p:tgtEl>
                                      </p:cBhvr>
                                    </p:animEffect>
                                    <p:anim calcmode="lin" valueType="num">
                                      <p:cBhvr>
                                        <p:cTn id="63" dur="1000" fill="hold"/>
                                        <p:tgtEl>
                                          <p:spTgt spid="8"/>
                                        </p:tgtEl>
                                        <p:attrNameLst>
                                          <p:attrName>ppt_x</p:attrName>
                                        </p:attrNameLst>
                                      </p:cBhvr>
                                      <p:tavLst>
                                        <p:tav tm="0">
                                          <p:val>
                                            <p:strVal val="#ppt_x"/>
                                          </p:val>
                                        </p:tav>
                                        <p:tav tm="100000">
                                          <p:val>
                                            <p:strVal val="#ppt_x"/>
                                          </p:val>
                                        </p:tav>
                                      </p:tavLst>
                                    </p:anim>
                                    <p:anim calcmode="lin" valueType="num">
                                      <p:cBhvr>
                                        <p:cTn id="6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3" grpId="0" animBg="1"/>
      <p:bldP spid="34" grpId="0"/>
      <p:bldP spid="35" grpId="0" animBg="1"/>
      <p:bldP spid="36" grpId="0"/>
      <p:bldP spid="37" grpId="0" animBg="1"/>
      <p:bldP spid="38" grpId="0"/>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TextBox 13"/>
          <p:cNvSpPr txBox="1">
            <a:spLocks noChangeArrowheads="1"/>
          </p:cNvSpPr>
          <p:nvPr/>
        </p:nvSpPr>
        <p:spPr bwMode="auto">
          <a:xfrm>
            <a:off x="930275" y="4969779"/>
            <a:ext cx="2336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rgbClr val="FEEFD7"/>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b="1" dirty="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3"/>
          <p:cNvSpPr txBox="1">
            <a:spLocks noChangeArrowheads="1"/>
          </p:cNvSpPr>
          <p:nvPr/>
        </p:nvSpPr>
        <p:spPr bwMode="auto">
          <a:xfrm>
            <a:off x="1479550" y="5319029"/>
            <a:ext cx="13843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3"/>
          <p:cNvSpPr txBox="1">
            <a:spLocks noChangeArrowheads="1"/>
          </p:cNvSpPr>
          <p:nvPr/>
        </p:nvSpPr>
        <p:spPr bwMode="auto">
          <a:xfrm>
            <a:off x="4610100" y="4969779"/>
            <a:ext cx="2338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rgbClr val="FEEFD7"/>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b="1">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3"/>
          <p:cNvSpPr txBox="1">
            <a:spLocks noChangeArrowheads="1"/>
          </p:cNvSpPr>
          <p:nvPr/>
        </p:nvSpPr>
        <p:spPr bwMode="auto">
          <a:xfrm>
            <a:off x="5160963" y="5319029"/>
            <a:ext cx="13843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p:cNvSpPr txBox="1">
            <a:spLocks noChangeArrowheads="1"/>
          </p:cNvSpPr>
          <p:nvPr/>
        </p:nvSpPr>
        <p:spPr bwMode="auto">
          <a:xfrm>
            <a:off x="6450013" y="4969779"/>
            <a:ext cx="233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rgbClr val="FEEFD7"/>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b="1">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a:spLocks noChangeArrowheads="1"/>
          </p:cNvSpPr>
          <p:nvPr/>
        </p:nvSpPr>
        <p:spPr bwMode="auto">
          <a:xfrm>
            <a:off x="7000875" y="5319029"/>
            <a:ext cx="13843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a:spLocks noChangeArrowheads="1"/>
          </p:cNvSpPr>
          <p:nvPr/>
        </p:nvSpPr>
        <p:spPr bwMode="auto">
          <a:xfrm>
            <a:off x="8289925" y="4969779"/>
            <a:ext cx="2338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rgbClr val="FEEFD7"/>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b="1">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noChangeArrowheads="1"/>
          </p:cNvSpPr>
          <p:nvPr/>
        </p:nvSpPr>
        <p:spPr bwMode="auto">
          <a:xfrm>
            <a:off x="8840788" y="5319029"/>
            <a:ext cx="13843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7"/>
          <p:cNvSpPr>
            <a:spLocks noChangeArrowheads="1"/>
          </p:cNvSpPr>
          <p:nvPr/>
        </p:nvSpPr>
        <p:spPr bwMode="auto">
          <a:xfrm>
            <a:off x="1620838" y="2571634"/>
            <a:ext cx="1360487" cy="1362075"/>
          </a:xfrm>
          <a:prstGeom prst="ellipse">
            <a:avLst/>
          </a:prstGeom>
          <a:noFill/>
          <a:ln>
            <a:solidFill>
              <a:srgbClr val="FEEFD7"/>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ru-RU" altLang="en-US" sz="28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18"/>
          <p:cNvSpPr>
            <a:spLocks noChangeArrowheads="1"/>
          </p:cNvSpPr>
          <p:nvPr/>
        </p:nvSpPr>
        <p:spPr bwMode="auto">
          <a:xfrm>
            <a:off x="2636838" y="2420821"/>
            <a:ext cx="1663700" cy="1663700"/>
          </a:xfrm>
          <a:prstGeom prst="ellipse">
            <a:avLst/>
          </a:prstGeom>
          <a:noFill/>
          <a:ln>
            <a:solidFill>
              <a:srgbClr val="FEEFD7"/>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ru-RU" altLang="en-US" sz="36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19"/>
          <p:cNvSpPr>
            <a:spLocks noChangeArrowheads="1"/>
          </p:cNvSpPr>
          <p:nvPr/>
        </p:nvSpPr>
        <p:spPr bwMode="auto">
          <a:xfrm>
            <a:off x="3997325" y="2185871"/>
            <a:ext cx="2132013" cy="2133600"/>
          </a:xfrm>
          <a:prstGeom prst="ellipse">
            <a:avLst/>
          </a:prstGeom>
          <a:noFill/>
          <a:ln>
            <a:solidFill>
              <a:srgbClr val="FEEFD7"/>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ru-RU" altLang="en-US" sz="4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20"/>
          <p:cNvSpPr>
            <a:spLocks noChangeArrowheads="1"/>
          </p:cNvSpPr>
          <p:nvPr/>
        </p:nvSpPr>
        <p:spPr bwMode="auto">
          <a:xfrm flipH="1">
            <a:off x="5662613" y="2079509"/>
            <a:ext cx="2346325" cy="2346325"/>
          </a:xfrm>
          <a:prstGeom prst="ellipse">
            <a:avLst/>
          </a:prstGeom>
          <a:noFill/>
          <a:ln>
            <a:solidFill>
              <a:srgbClr val="FEEFD7"/>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ru-RU" altLang="en-US" sz="40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Oval 21"/>
          <p:cNvSpPr>
            <a:spLocks noChangeArrowheads="1"/>
          </p:cNvSpPr>
          <p:nvPr/>
        </p:nvSpPr>
        <p:spPr bwMode="auto">
          <a:xfrm flipH="1">
            <a:off x="7566025" y="1761215"/>
            <a:ext cx="2982913" cy="2982913"/>
          </a:xfrm>
          <a:prstGeom prst="ellipse">
            <a:avLst/>
          </a:prstGeom>
          <a:noFill/>
          <a:ln>
            <a:solidFill>
              <a:srgbClr val="FEEFD7"/>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ru-RU" altLang="en-US" sz="60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70"/>
          <p:cNvSpPr>
            <a:spLocks noEditPoints="1"/>
          </p:cNvSpPr>
          <p:nvPr/>
        </p:nvSpPr>
        <p:spPr bwMode="auto">
          <a:xfrm>
            <a:off x="2028825" y="3096302"/>
            <a:ext cx="404813" cy="312738"/>
          </a:xfrm>
          <a:custGeom>
            <a:avLst/>
            <a:gdLst>
              <a:gd name="T0" fmla="*/ 2147483647 w 87"/>
              <a:gd name="T1" fmla="*/ 0 h 67"/>
              <a:gd name="T2" fmla="*/ 2147483647 w 87"/>
              <a:gd name="T3" fmla="*/ 0 h 67"/>
              <a:gd name="T4" fmla="*/ 0 w 87"/>
              <a:gd name="T5" fmla="*/ 2147483647 h 67"/>
              <a:gd name="T6" fmla="*/ 0 w 87"/>
              <a:gd name="T7" fmla="*/ 2147483647 h 67"/>
              <a:gd name="T8" fmla="*/ 2147483647 w 87"/>
              <a:gd name="T9" fmla="*/ 2147483647 h 67"/>
              <a:gd name="T10" fmla="*/ 2147483647 w 87"/>
              <a:gd name="T11" fmla="*/ 2147483647 h 67"/>
              <a:gd name="T12" fmla="*/ 2147483647 w 87"/>
              <a:gd name="T13" fmla="*/ 2147483647 h 67"/>
              <a:gd name="T14" fmla="*/ 2147483647 w 87"/>
              <a:gd name="T15" fmla="*/ 2147483647 h 67"/>
              <a:gd name="T16" fmla="*/ 2147483647 w 87"/>
              <a:gd name="T17" fmla="*/ 0 h 67"/>
              <a:gd name="T18" fmla="*/ 2147483647 w 87"/>
              <a:gd name="T19" fmla="*/ 2147483647 h 67"/>
              <a:gd name="T20" fmla="*/ 2147483647 w 87"/>
              <a:gd name="T21" fmla="*/ 2147483647 h 67"/>
              <a:gd name="T22" fmla="*/ 2147483647 w 87"/>
              <a:gd name="T23" fmla="*/ 2147483647 h 67"/>
              <a:gd name="T24" fmla="*/ 2147483647 w 87"/>
              <a:gd name="T25" fmla="*/ 2147483647 h 67"/>
              <a:gd name="T26" fmla="*/ 2147483647 w 87"/>
              <a:gd name="T27" fmla="*/ 2147483647 h 67"/>
              <a:gd name="T28" fmla="*/ 2147483647 w 87"/>
              <a:gd name="T29" fmla="*/ 2147483647 h 67"/>
              <a:gd name="T30" fmla="*/ 2147483647 w 87"/>
              <a:gd name="T31" fmla="*/ 2147483647 h 67"/>
              <a:gd name="T32" fmla="*/ 2147483647 w 87"/>
              <a:gd name="T33" fmla="*/ 2147483647 h 67"/>
              <a:gd name="T34" fmla="*/ 2147483647 w 87"/>
              <a:gd name="T35" fmla="*/ 2147483647 h 67"/>
              <a:gd name="T36" fmla="*/ 2147483647 w 87"/>
              <a:gd name="T37" fmla="*/ 2147483647 h 67"/>
              <a:gd name="T38" fmla="*/ 2147483647 w 87"/>
              <a:gd name="T39" fmla="*/ 2147483647 h 67"/>
              <a:gd name="T40" fmla="*/ 2147483647 w 87"/>
              <a:gd name="T41" fmla="*/ 2147483647 h 67"/>
              <a:gd name="T42" fmla="*/ 2147483647 w 87"/>
              <a:gd name="T43" fmla="*/ 2147483647 h 67"/>
              <a:gd name="T44" fmla="*/ 2147483647 w 87"/>
              <a:gd name="T45" fmla="*/ 2147483647 h 67"/>
              <a:gd name="T46" fmla="*/ 2147483647 w 87"/>
              <a:gd name="T47" fmla="*/ 2147483647 h 67"/>
              <a:gd name="T48" fmla="*/ 2147483647 w 87"/>
              <a:gd name="T49" fmla="*/ 2147483647 h 67"/>
              <a:gd name="T50" fmla="*/ 2147483647 w 87"/>
              <a:gd name="T51" fmla="*/ 2147483647 h 67"/>
              <a:gd name="T52" fmla="*/ 2147483647 w 87"/>
              <a:gd name="T53" fmla="*/ 2147483647 h 67"/>
              <a:gd name="T54" fmla="*/ 2147483647 w 87"/>
              <a:gd name="T55" fmla="*/ 2147483647 h 67"/>
              <a:gd name="T56" fmla="*/ 2147483647 w 87"/>
              <a:gd name="T57" fmla="*/ 2147483647 h 67"/>
              <a:gd name="T58" fmla="*/ 2147483647 w 87"/>
              <a:gd name="T59" fmla="*/ 2147483647 h 67"/>
              <a:gd name="T60" fmla="*/ 2147483647 w 87"/>
              <a:gd name="T61" fmla="*/ 2147483647 h 67"/>
              <a:gd name="T62" fmla="*/ 2147483647 w 87"/>
              <a:gd name="T63" fmla="*/ 2147483647 h 67"/>
              <a:gd name="T64" fmla="*/ 2147483647 w 87"/>
              <a:gd name="T65" fmla="*/ 2147483647 h 67"/>
              <a:gd name="T66" fmla="*/ 2147483647 w 87"/>
              <a:gd name="T67" fmla="*/ 2147483647 h 67"/>
              <a:gd name="T68" fmla="*/ 2147483647 w 87"/>
              <a:gd name="T69" fmla="*/ 2147483647 h 67"/>
              <a:gd name="T70" fmla="*/ 2147483647 w 87"/>
              <a:gd name="T71" fmla="*/ 2147483647 h 67"/>
              <a:gd name="T72" fmla="*/ 2147483647 w 87"/>
              <a:gd name="T73" fmla="*/ 2147483647 h 67"/>
              <a:gd name="T74" fmla="*/ 2147483647 w 87"/>
              <a:gd name="T75" fmla="*/ 2147483647 h 67"/>
              <a:gd name="T76" fmla="*/ 2147483647 w 87"/>
              <a:gd name="T77" fmla="*/ 2147483647 h 67"/>
              <a:gd name="T78" fmla="*/ 2147483647 w 87"/>
              <a:gd name="T79" fmla="*/ 2147483647 h 67"/>
              <a:gd name="T80" fmla="*/ 2147483647 w 87"/>
              <a:gd name="T81" fmla="*/ 2147483647 h 6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7" h="67">
                <a:moveTo>
                  <a:pt x="10" y="0"/>
                </a:moveTo>
                <a:cubicBezTo>
                  <a:pt x="2" y="0"/>
                  <a:pt x="2" y="0"/>
                  <a:pt x="2" y="0"/>
                </a:cubicBezTo>
                <a:cubicBezTo>
                  <a:pt x="1" y="0"/>
                  <a:pt x="0" y="0"/>
                  <a:pt x="0" y="1"/>
                </a:cubicBezTo>
                <a:cubicBezTo>
                  <a:pt x="0" y="48"/>
                  <a:pt x="0" y="48"/>
                  <a:pt x="0" y="48"/>
                </a:cubicBezTo>
                <a:cubicBezTo>
                  <a:pt x="0" y="49"/>
                  <a:pt x="1" y="49"/>
                  <a:pt x="2" y="49"/>
                </a:cubicBezTo>
                <a:cubicBezTo>
                  <a:pt x="10" y="49"/>
                  <a:pt x="10" y="49"/>
                  <a:pt x="10" y="49"/>
                </a:cubicBezTo>
                <a:cubicBezTo>
                  <a:pt x="10" y="49"/>
                  <a:pt x="11" y="49"/>
                  <a:pt x="11" y="48"/>
                </a:cubicBezTo>
                <a:cubicBezTo>
                  <a:pt x="11" y="1"/>
                  <a:pt x="11" y="1"/>
                  <a:pt x="11" y="1"/>
                </a:cubicBezTo>
                <a:cubicBezTo>
                  <a:pt x="11" y="0"/>
                  <a:pt x="10" y="0"/>
                  <a:pt x="10" y="0"/>
                </a:cubicBezTo>
                <a:close/>
                <a:moveTo>
                  <a:pt x="23" y="52"/>
                </a:moveTo>
                <a:cubicBezTo>
                  <a:pt x="19" y="52"/>
                  <a:pt x="19" y="52"/>
                  <a:pt x="19" y="52"/>
                </a:cubicBezTo>
                <a:cubicBezTo>
                  <a:pt x="18" y="52"/>
                  <a:pt x="18" y="53"/>
                  <a:pt x="18" y="54"/>
                </a:cubicBezTo>
                <a:cubicBezTo>
                  <a:pt x="18" y="64"/>
                  <a:pt x="18" y="64"/>
                  <a:pt x="18" y="64"/>
                </a:cubicBezTo>
                <a:cubicBezTo>
                  <a:pt x="18" y="66"/>
                  <a:pt x="18" y="67"/>
                  <a:pt x="19" y="67"/>
                </a:cubicBezTo>
                <a:cubicBezTo>
                  <a:pt x="23" y="67"/>
                  <a:pt x="23" y="67"/>
                  <a:pt x="23" y="67"/>
                </a:cubicBezTo>
                <a:cubicBezTo>
                  <a:pt x="24" y="67"/>
                  <a:pt x="25" y="66"/>
                  <a:pt x="25" y="64"/>
                </a:cubicBezTo>
                <a:cubicBezTo>
                  <a:pt x="25" y="54"/>
                  <a:pt x="25" y="54"/>
                  <a:pt x="25" y="54"/>
                </a:cubicBezTo>
                <a:cubicBezTo>
                  <a:pt x="25" y="53"/>
                  <a:pt x="24" y="52"/>
                  <a:pt x="23" y="52"/>
                </a:cubicBezTo>
                <a:close/>
                <a:moveTo>
                  <a:pt x="81" y="52"/>
                </a:moveTo>
                <a:cubicBezTo>
                  <a:pt x="77" y="52"/>
                  <a:pt x="77" y="52"/>
                  <a:pt x="77" y="52"/>
                </a:cubicBezTo>
                <a:cubicBezTo>
                  <a:pt x="76" y="52"/>
                  <a:pt x="75" y="53"/>
                  <a:pt x="75" y="54"/>
                </a:cubicBezTo>
                <a:cubicBezTo>
                  <a:pt x="75" y="64"/>
                  <a:pt x="75" y="64"/>
                  <a:pt x="75" y="64"/>
                </a:cubicBezTo>
                <a:cubicBezTo>
                  <a:pt x="75" y="66"/>
                  <a:pt x="76" y="67"/>
                  <a:pt x="77" y="67"/>
                </a:cubicBezTo>
                <a:cubicBezTo>
                  <a:pt x="81" y="67"/>
                  <a:pt x="81" y="67"/>
                  <a:pt x="81" y="67"/>
                </a:cubicBezTo>
                <a:cubicBezTo>
                  <a:pt x="82" y="67"/>
                  <a:pt x="82" y="66"/>
                  <a:pt x="82" y="64"/>
                </a:cubicBezTo>
                <a:cubicBezTo>
                  <a:pt x="82" y="54"/>
                  <a:pt x="82" y="54"/>
                  <a:pt x="82" y="54"/>
                </a:cubicBezTo>
                <a:cubicBezTo>
                  <a:pt x="82" y="53"/>
                  <a:pt x="82" y="52"/>
                  <a:pt x="81" y="52"/>
                </a:cubicBezTo>
                <a:close/>
                <a:moveTo>
                  <a:pt x="81" y="25"/>
                </a:moveTo>
                <a:cubicBezTo>
                  <a:pt x="19" y="25"/>
                  <a:pt x="19" y="25"/>
                  <a:pt x="19" y="25"/>
                </a:cubicBezTo>
                <a:cubicBezTo>
                  <a:pt x="16" y="25"/>
                  <a:pt x="13" y="27"/>
                  <a:pt x="13" y="31"/>
                </a:cubicBezTo>
                <a:cubicBezTo>
                  <a:pt x="13" y="45"/>
                  <a:pt x="13" y="45"/>
                  <a:pt x="13" y="45"/>
                </a:cubicBezTo>
                <a:cubicBezTo>
                  <a:pt x="13" y="48"/>
                  <a:pt x="16" y="51"/>
                  <a:pt x="19" y="51"/>
                </a:cubicBezTo>
                <a:cubicBezTo>
                  <a:pt x="81" y="51"/>
                  <a:pt x="81" y="51"/>
                  <a:pt x="81" y="51"/>
                </a:cubicBezTo>
                <a:cubicBezTo>
                  <a:pt x="84" y="51"/>
                  <a:pt x="87" y="48"/>
                  <a:pt x="87" y="45"/>
                </a:cubicBezTo>
                <a:cubicBezTo>
                  <a:pt x="87" y="31"/>
                  <a:pt x="87" y="31"/>
                  <a:pt x="87" y="31"/>
                </a:cubicBezTo>
                <a:cubicBezTo>
                  <a:pt x="87" y="27"/>
                  <a:pt x="84" y="25"/>
                  <a:pt x="81" y="25"/>
                </a:cubicBezTo>
                <a:close/>
                <a:moveTo>
                  <a:pt x="24" y="24"/>
                </a:moveTo>
                <a:cubicBezTo>
                  <a:pt x="31" y="24"/>
                  <a:pt x="36" y="22"/>
                  <a:pt x="36" y="19"/>
                </a:cubicBezTo>
                <a:cubicBezTo>
                  <a:pt x="36" y="17"/>
                  <a:pt x="31" y="14"/>
                  <a:pt x="24" y="14"/>
                </a:cubicBezTo>
                <a:cubicBezTo>
                  <a:pt x="18" y="14"/>
                  <a:pt x="13" y="17"/>
                  <a:pt x="13" y="19"/>
                </a:cubicBezTo>
                <a:cubicBezTo>
                  <a:pt x="13" y="22"/>
                  <a:pt x="18" y="24"/>
                  <a:pt x="24" y="24"/>
                </a:cubicBezTo>
                <a:close/>
              </a:path>
            </a:pathLst>
          </a:custGeom>
          <a:noFill/>
          <a:ln>
            <a:solidFill>
              <a:srgbClr val="FEEFD7"/>
            </a:solidFill>
          </a:ln>
        </p:spPr>
        <p:txBody>
          <a:bodyPr/>
          <a:lstStyle/>
          <a:p>
            <a:endParaRPr lang="zh-CN" altLang="en-US">
              <a:solidFill>
                <a:srgbClr val="FEEFD7"/>
              </a:solidFill>
            </a:endParaRPr>
          </a:p>
        </p:txBody>
      </p:sp>
      <p:sp>
        <p:nvSpPr>
          <p:cNvPr id="25" name="Freeform 271"/>
          <p:cNvSpPr/>
          <p:nvPr/>
        </p:nvSpPr>
        <p:spPr bwMode="auto">
          <a:xfrm>
            <a:off x="3238500" y="3005815"/>
            <a:ext cx="438150" cy="493712"/>
          </a:xfrm>
          <a:custGeom>
            <a:avLst/>
            <a:gdLst>
              <a:gd name="T0" fmla="*/ 2147483647 w 69"/>
              <a:gd name="T1" fmla="*/ 2147483647 h 78"/>
              <a:gd name="T2" fmla="*/ 2147483647 w 69"/>
              <a:gd name="T3" fmla="*/ 2147483647 h 78"/>
              <a:gd name="T4" fmla="*/ 2147483647 w 69"/>
              <a:gd name="T5" fmla="*/ 2147483647 h 78"/>
              <a:gd name="T6" fmla="*/ 2147483647 w 69"/>
              <a:gd name="T7" fmla="*/ 0 h 78"/>
              <a:gd name="T8" fmla="*/ 2147483647 w 69"/>
              <a:gd name="T9" fmla="*/ 0 h 78"/>
              <a:gd name="T10" fmla="*/ 2147483647 w 69"/>
              <a:gd name="T11" fmla="*/ 2147483647 h 78"/>
              <a:gd name="T12" fmla="*/ 2147483647 w 69"/>
              <a:gd name="T13" fmla="*/ 2147483647 h 78"/>
              <a:gd name="T14" fmla="*/ 2147483647 w 69"/>
              <a:gd name="T15" fmla="*/ 2147483647 h 78"/>
              <a:gd name="T16" fmla="*/ 0 w 69"/>
              <a:gd name="T17" fmla="*/ 2147483647 h 78"/>
              <a:gd name="T18" fmla="*/ 0 w 69"/>
              <a:gd name="T19" fmla="*/ 2147483647 h 78"/>
              <a:gd name="T20" fmla="*/ 2147483647 w 69"/>
              <a:gd name="T21" fmla="*/ 2147483647 h 78"/>
              <a:gd name="T22" fmla="*/ 2147483647 w 69"/>
              <a:gd name="T23" fmla="*/ 2147483647 h 78"/>
              <a:gd name="T24" fmla="*/ 2147483647 w 69"/>
              <a:gd name="T25" fmla="*/ 2147483647 h 78"/>
              <a:gd name="T26" fmla="*/ 2147483647 w 69"/>
              <a:gd name="T27" fmla="*/ 2147483647 h 78"/>
              <a:gd name="T28" fmla="*/ 2147483647 w 69"/>
              <a:gd name="T29" fmla="*/ 2147483647 h 78"/>
              <a:gd name="T30" fmla="*/ 2147483647 w 69"/>
              <a:gd name="T31" fmla="*/ 2147483647 h 78"/>
              <a:gd name="T32" fmla="*/ 2147483647 w 69"/>
              <a:gd name="T33" fmla="*/ 2147483647 h 78"/>
              <a:gd name="T34" fmla="*/ 2147483647 w 69"/>
              <a:gd name="T35" fmla="*/ 2147483647 h 78"/>
              <a:gd name="T36" fmla="*/ 2147483647 w 69"/>
              <a:gd name="T37" fmla="*/ 2147483647 h 78"/>
              <a:gd name="T38" fmla="*/ 2147483647 w 69"/>
              <a:gd name="T39" fmla="*/ 2147483647 h 78"/>
              <a:gd name="T40" fmla="*/ 2147483647 w 69"/>
              <a:gd name="T41" fmla="*/ 2147483647 h 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78">
                <a:moveTo>
                  <a:pt x="66" y="7"/>
                </a:moveTo>
                <a:cubicBezTo>
                  <a:pt x="41" y="7"/>
                  <a:pt x="41" y="7"/>
                  <a:pt x="41" y="7"/>
                </a:cubicBezTo>
                <a:cubicBezTo>
                  <a:pt x="41" y="1"/>
                  <a:pt x="41" y="1"/>
                  <a:pt x="41" y="1"/>
                </a:cubicBezTo>
                <a:cubicBezTo>
                  <a:pt x="41" y="0"/>
                  <a:pt x="40" y="0"/>
                  <a:pt x="40" y="0"/>
                </a:cubicBezTo>
                <a:cubicBezTo>
                  <a:pt x="29" y="0"/>
                  <a:pt x="29" y="0"/>
                  <a:pt x="29" y="0"/>
                </a:cubicBezTo>
                <a:cubicBezTo>
                  <a:pt x="28" y="0"/>
                  <a:pt x="27" y="0"/>
                  <a:pt x="27" y="1"/>
                </a:cubicBezTo>
                <a:cubicBezTo>
                  <a:pt x="27" y="7"/>
                  <a:pt x="27" y="7"/>
                  <a:pt x="27" y="7"/>
                </a:cubicBezTo>
                <a:cubicBezTo>
                  <a:pt x="2" y="7"/>
                  <a:pt x="2" y="7"/>
                  <a:pt x="2" y="7"/>
                </a:cubicBezTo>
                <a:cubicBezTo>
                  <a:pt x="1" y="7"/>
                  <a:pt x="0" y="8"/>
                  <a:pt x="0" y="9"/>
                </a:cubicBezTo>
                <a:cubicBezTo>
                  <a:pt x="0" y="28"/>
                  <a:pt x="0" y="28"/>
                  <a:pt x="0" y="28"/>
                </a:cubicBezTo>
                <a:cubicBezTo>
                  <a:pt x="0" y="30"/>
                  <a:pt x="1" y="31"/>
                  <a:pt x="2" y="31"/>
                </a:cubicBezTo>
                <a:cubicBezTo>
                  <a:pt x="27" y="31"/>
                  <a:pt x="27" y="31"/>
                  <a:pt x="27" y="31"/>
                </a:cubicBezTo>
                <a:cubicBezTo>
                  <a:pt x="27" y="77"/>
                  <a:pt x="27" y="77"/>
                  <a:pt x="27" y="77"/>
                </a:cubicBezTo>
                <a:cubicBezTo>
                  <a:pt x="27" y="77"/>
                  <a:pt x="28" y="78"/>
                  <a:pt x="29" y="78"/>
                </a:cubicBezTo>
                <a:cubicBezTo>
                  <a:pt x="40" y="78"/>
                  <a:pt x="40" y="78"/>
                  <a:pt x="40" y="78"/>
                </a:cubicBezTo>
                <a:cubicBezTo>
                  <a:pt x="40" y="78"/>
                  <a:pt x="41" y="77"/>
                  <a:pt x="41" y="77"/>
                </a:cubicBezTo>
                <a:cubicBezTo>
                  <a:pt x="41" y="31"/>
                  <a:pt x="41" y="31"/>
                  <a:pt x="41" y="31"/>
                </a:cubicBezTo>
                <a:cubicBezTo>
                  <a:pt x="66" y="31"/>
                  <a:pt x="66" y="31"/>
                  <a:pt x="66" y="31"/>
                </a:cubicBezTo>
                <a:cubicBezTo>
                  <a:pt x="67" y="31"/>
                  <a:pt x="69" y="30"/>
                  <a:pt x="69" y="28"/>
                </a:cubicBezTo>
                <a:cubicBezTo>
                  <a:pt x="69" y="9"/>
                  <a:pt x="69" y="9"/>
                  <a:pt x="69" y="9"/>
                </a:cubicBezTo>
                <a:cubicBezTo>
                  <a:pt x="69" y="8"/>
                  <a:pt x="67" y="7"/>
                  <a:pt x="66" y="7"/>
                </a:cubicBezTo>
                <a:close/>
              </a:path>
            </a:pathLst>
          </a:custGeom>
          <a:noFill/>
          <a:ln>
            <a:solidFill>
              <a:srgbClr val="FEEFD7"/>
            </a:solidFill>
          </a:ln>
        </p:spPr>
        <p:txBody>
          <a:bodyPr/>
          <a:lstStyle/>
          <a:p>
            <a:endParaRPr lang="zh-CN" altLang="en-US">
              <a:solidFill>
                <a:srgbClr val="FEEFD7"/>
              </a:solidFill>
            </a:endParaRPr>
          </a:p>
        </p:txBody>
      </p:sp>
      <p:sp>
        <p:nvSpPr>
          <p:cNvPr id="26" name="Freeform 272"/>
          <p:cNvSpPr>
            <a:spLocks noEditPoints="1"/>
          </p:cNvSpPr>
          <p:nvPr/>
        </p:nvSpPr>
        <p:spPr bwMode="auto">
          <a:xfrm>
            <a:off x="4811713" y="2991527"/>
            <a:ext cx="504825" cy="522288"/>
          </a:xfrm>
          <a:custGeom>
            <a:avLst/>
            <a:gdLst>
              <a:gd name="T0" fmla="*/ 2147483647 w 105"/>
              <a:gd name="T1" fmla="*/ 2147483647 h 109"/>
              <a:gd name="T2" fmla="*/ 2147483647 w 105"/>
              <a:gd name="T3" fmla="*/ 2147483647 h 109"/>
              <a:gd name="T4" fmla="*/ 2147483647 w 105"/>
              <a:gd name="T5" fmla="*/ 2147483647 h 109"/>
              <a:gd name="T6" fmla="*/ 2147483647 w 105"/>
              <a:gd name="T7" fmla="*/ 2147483647 h 109"/>
              <a:gd name="T8" fmla="*/ 2147483647 w 105"/>
              <a:gd name="T9" fmla="*/ 2147483647 h 109"/>
              <a:gd name="T10" fmla="*/ 2147483647 w 105"/>
              <a:gd name="T11" fmla="*/ 2147483647 h 109"/>
              <a:gd name="T12" fmla="*/ 2147483647 w 105"/>
              <a:gd name="T13" fmla="*/ 2147483647 h 109"/>
              <a:gd name="T14" fmla="*/ 2147483647 w 105"/>
              <a:gd name="T15" fmla="*/ 2147483647 h 109"/>
              <a:gd name="T16" fmla="*/ 2147483647 w 105"/>
              <a:gd name="T17" fmla="*/ 2147483647 h 109"/>
              <a:gd name="T18" fmla="*/ 2147483647 w 105"/>
              <a:gd name="T19" fmla="*/ 2147483647 h 109"/>
              <a:gd name="T20" fmla="*/ 2147483647 w 105"/>
              <a:gd name="T21" fmla="*/ 2147483647 h 109"/>
              <a:gd name="T22" fmla="*/ 2147483647 w 105"/>
              <a:gd name="T23" fmla="*/ 2147483647 h 109"/>
              <a:gd name="T24" fmla="*/ 2147483647 w 105"/>
              <a:gd name="T25" fmla="*/ 2147483647 h 109"/>
              <a:gd name="T26" fmla="*/ 2147483647 w 105"/>
              <a:gd name="T27" fmla="*/ 2147483647 h 109"/>
              <a:gd name="T28" fmla="*/ 2147483647 w 105"/>
              <a:gd name="T29" fmla="*/ 2147483647 h 109"/>
              <a:gd name="T30" fmla="*/ 2147483647 w 105"/>
              <a:gd name="T31" fmla="*/ 2147483647 h 109"/>
              <a:gd name="T32" fmla="*/ 2147483647 w 105"/>
              <a:gd name="T33" fmla="*/ 2147483647 h 109"/>
              <a:gd name="T34" fmla="*/ 2147483647 w 105"/>
              <a:gd name="T35" fmla="*/ 2147483647 h 109"/>
              <a:gd name="T36" fmla="*/ 2147483647 w 105"/>
              <a:gd name="T37" fmla="*/ 2147483647 h 109"/>
              <a:gd name="T38" fmla="*/ 2147483647 w 105"/>
              <a:gd name="T39" fmla="*/ 2147483647 h 109"/>
              <a:gd name="T40" fmla="*/ 2147483647 w 105"/>
              <a:gd name="T41" fmla="*/ 2147483647 h 109"/>
              <a:gd name="T42" fmla="*/ 2147483647 w 105"/>
              <a:gd name="T43" fmla="*/ 2147483647 h 109"/>
              <a:gd name="T44" fmla="*/ 2147483647 w 105"/>
              <a:gd name="T45" fmla="*/ 2147483647 h 109"/>
              <a:gd name="T46" fmla="*/ 2147483647 w 105"/>
              <a:gd name="T47" fmla="*/ 2147483647 h 109"/>
              <a:gd name="T48" fmla="*/ 2147483647 w 105"/>
              <a:gd name="T49" fmla="*/ 2147483647 h 109"/>
              <a:gd name="T50" fmla="*/ 0 w 105"/>
              <a:gd name="T51" fmla="*/ 2147483647 h 109"/>
              <a:gd name="T52" fmla="*/ 2147483647 w 105"/>
              <a:gd name="T53" fmla="*/ 2147483647 h 109"/>
              <a:gd name="T54" fmla="*/ 2147483647 w 105"/>
              <a:gd name="T55" fmla="*/ 2147483647 h 109"/>
              <a:gd name="T56" fmla="*/ 2147483647 w 105"/>
              <a:gd name="T57" fmla="*/ 2147483647 h 109"/>
              <a:gd name="T58" fmla="*/ 2147483647 w 105"/>
              <a:gd name="T59" fmla="*/ 2147483647 h 109"/>
              <a:gd name="T60" fmla="*/ 2147483647 w 105"/>
              <a:gd name="T61" fmla="*/ 2147483647 h 109"/>
              <a:gd name="T62" fmla="*/ 2147483647 w 105"/>
              <a:gd name="T63" fmla="*/ 2147483647 h 109"/>
              <a:gd name="T64" fmla="*/ 2147483647 w 105"/>
              <a:gd name="T65" fmla="*/ 2147483647 h 109"/>
              <a:gd name="T66" fmla="*/ 2147483647 w 105"/>
              <a:gd name="T67" fmla="*/ 2147483647 h 109"/>
              <a:gd name="T68" fmla="*/ 2147483647 w 105"/>
              <a:gd name="T69" fmla="*/ 2147483647 h 109"/>
              <a:gd name="T70" fmla="*/ 2147483647 w 105"/>
              <a:gd name="T71" fmla="*/ 2147483647 h 109"/>
              <a:gd name="T72" fmla="*/ 2147483647 w 105"/>
              <a:gd name="T73" fmla="*/ 2147483647 h 109"/>
              <a:gd name="T74" fmla="*/ 2147483647 w 105"/>
              <a:gd name="T75" fmla="*/ 2147483647 h 109"/>
              <a:gd name="T76" fmla="*/ 2147483647 w 105"/>
              <a:gd name="T77" fmla="*/ 2147483647 h 109"/>
              <a:gd name="T78" fmla="*/ 2147483647 w 105"/>
              <a:gd name="T79" fmla="*/ 2147483647 h 109"/>
              <a:gd name="T80" fmla="*/ 2147483647 w 105"/>
              <a:gd name="T81" fmla="*/ 2147483647 h 109"/>
              <a:gd name="T82" fmla="*/ 2147483647 w 105"/>
              <a:gd name="T83" fmla="*/ 2147483647 h 109"/>
              <a:gd name="T84" fmla="*/ 2147483647 w 105"/>
              <a:gd name="T85" fmla="*/ 2147483647 h 109"/>
              <a:gd name="T86" fmla="*/ 2147483647 w 105"/>
              <a:gd name="T87" fmla="*/ 2147483647 h 109"/>
              <a:gd name="T88" fmla="*/ 2147483647 w 105"/>
              <a:gd name="T89" fmla="*/ 2147483647 h 109"/>
              <a:gd name="T90" fmla="*/ 2147483647 w 105"/>
              <a:gd name="T91" fmla="*/ 2147483647 h 1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05" h="109">
                <a:moveTo>
                  <a:pt x="29" y="37"/>
                </a:moveTo>
                <a:cubicBezTo>
                  <a:pt x="29" y="37"/>
                  <a:pt x="30" y="37"/>
                  <a:pt x="31" y="37"/>
                </a:cubicBezTo>
                <a:cubicBezTo>
                  <a:pt x="33" y="37"/>
                  <a:pt x="35" y="37"/>
                  <a:pt x="37" y="36"/>
                </a:cubicBezTo>
                <a:cubicBezTo>
                  <a:pt x="39" y="35"/>
                  <a:pt x="40" y="35"/>
                  <a:pt x="41" y="35"/>
                </a:cubicBezTo>
                <a:cubicBezTo>
                  <a:pt x="40" y="36"/>
                  <a:pt x="37" y="37"/>
                  <a:pt x="34" y="38"/>
                </a:cubicBezTo>
                <a:cubicBezTo>
                  <a:pt x="33" y="39"/>
                  <a:pt x="32" y="39"/>
                  <a:pt x="30" y="40"/>
                </a:cubicBezTo>
                <a:cubicBezTo>
                  <a:pt x="30" y="41"/>
                  <a:pt x="29" y="41"/>
                  <a:pt x="29" y="42"/>
                </a:cubicBezTo>
                <a:cubicBezTo>
                  <a:pt x="28" y="42"/>
                  <a:pt x="28" y="43"/>
                  <a:pt x="28" y="44"/>
                </a:cubicBezTo>
                <a:cubicBezTo>
                  <a:pt x="28" y="44"/>
                  <a:pt x="28" y="45"/>
                  <a:pt x="28" y="45"/>
                </a:cubicBezTo>
                <a:cubicBezTo>
                  <a:pt x="28" y="46"/>
                  <a:pt x="29" y="47"/>
                  <a:pt x="30" y="47"/>
                </a:cubicBezTo>
                <a:cubicBezTo>
                  <a:pt x="31" y="48"/>
                  <a:pt x="32" y="48"/>
                  <a:pt x="34" y="48"/>
                </a:cubicBezTo>
                <a:cubicBezTo>
                  <a:pt x="36" y="48"/>
                  <a:pt x="38" y="48"/>
                  <a:pt x="40" y="49"/>
                </a:cubicBezTo>
                <a:cubicBezTo>
                  <a:pt x="41" y="49"/>
                  <a:pt x="41" y="49"/>
                  <a:pt x="42" y="49"/>
                </a:cubicBezTo>
                <a:cubicBezTo>
                  <a:pt x="41" y="49"/>
                  <a:pt x="40" y="50"/>
                  <a:pt x="39" y="50"/>
                </a:cubicBezTo>
                <a:cubicBezTo>
                  <a:pt x="37" y="51"/>
                  <a:pt x="34" y="52"/>
                  <a:pt x="32" y="53"/>
                </a:cubicBezTo>
                <a:cubicBezTo>
                  <a:pt x="29" y="53"/>
                  <a:pt x="27" y="54"/>
                  <a:pt x="27" y="54"/>
                </a:cubicBezTo>
                <a:cubicBezTo>
                  <a:pt x="28" y="58"/>
                  <a:pt x="28" y="58"/>
                  <a:pt x="28" y="58"/>
                </a:cubicBezTo>
                <a:cubicBezTo>
                  <a:pt x="28" y="58"/>
                  <a:pt x="28" y="58"/>
                  <a:pt x="28" y="58"/>
                </a:cubicBezTo>
                <a:cubicBezTo>
                  <a:pt x="28" y="58"/>
                  <a:pt x="32" y="57"/>
                  <a:pt x="36" y="56"/>
                </a:cubicBezTo>
                <a:cubicBezTo>
                  <a:pt x="38" y="55"/>
                  <a:pt x="41" y="54"/>
                  <a:pt x="42" y="53"/>
                </a:cubicBezTo>
                <a:cubicBezTo>
                  <a:pt x="43" y="53"/>
                  <a:pt x="44" y="52"/>
                  <a:pt x="45" y="51"/>
                </a:cubicBezTo>
                <a:cubicBezTo>
                  <a:pt x="45" y="51"/>
                  <a:pt x="46" y="50"/>
                  <a:pt x="46" y="49"/>
                </a:cubicBezTo>
                <a:cubicBezTo>
                  <a:pt x="46" y="48"/>
                  <a:pt x="46" y="48"/>
                  <a:pt x="46" y="48"/>
                </a:cubicBezTo>
                <a:cubicBezTo>
                  <a:pt x="46" y="48"/>
                  <a:pt x="46" y="48"/>
                  <a:pt x="46" y="48"/>
                </a:cubicBezTo>
                <a:cubicBezTo>
                  <a:pt x="46" y="48"/>
                  <a:pt x="46" y="48"/>
                  <a:pt x="46" y="48"/>
                </a:cubicBezTo>
                <a:cubicBezTo>
                  <a:pt x="46" y="47"/>
                  <a:pt x="45" y="46"/>
                  <a:pt x="44" y="46"/>
                </a:cubicBezTo>
                <a:cubicBezTo>
                  <a:pt x="43" y="45"/>
                  <a:pt x="42" y="45"/>
                  <a:pt x="40" y="45"/>
                </a:cubicBezTo>
                <a:cubicBezTo>
                  <a:pt x="38" y="44"/>
                  <a:pt x="36" y="44"/>
                  <a:pt x="34" y="44"/>
                </a:cubicBezTo>
                <a:cubicBezTo>
                  <a:pt x="33" y="44"/>
                  <a:pt x="33" y="44"/>
                  <a:pt x="32" y="44"/>
                </a:cubicBezTo>
                <a:cubicBezTo>
                  <a:pt x="32" y="44"/>
                  <a:pt x="32" y="44"/>
                  <a:pt x="32" y="44"/>
                </a:cubicBezTo>
                <a:cubicBezTo>
                  <a:pt x="34" y="43"/>
                  <a:pt x="37" y="42"/>
                  <a:pt x="40" y="40"/>
                </a:cubicBezTo>
                <a:cubicBezTo>
                  <a:pt x="41" y="40"/>
                  <a:pt x="42" y="39"/>
                  <a:pt x="43" y="38"/>
                </a:cubicBezTo>
                <a:cubicBezTo>
                  <a:pt x="44" y="38"/>
                  <a:pt x="45" y="37"/>
                  <a:pt x="45" y="37"/>
                </a:cubicBezTo>
                <a:cubicBezTo>
                  <a:pt x="45" y="36"/>
                  <a:pt x="46" y="35"/>
                  <a:pt x="46" y="35"/>
                </a:cubicBezTo>
                <a:cubicBezTo>
                  <a:pt x="46" y="34"/>
                  <a:pt x="46" y="34"/>
                  <a:pt x="46" y="34"/>
                </a:cubicBezTo>
                <a:cubicBezTo>
                  <a:pt x="45" y="33"/>
                  <a:pt x="45" y="32"/>
                  <a:pt x="44" y="31"/>
                </a:cubicBezTo>
                <a:cubicBezTo>
                  <a:pt x="43" y="31"/>
                  <a:pt x="42" y="31"/>
                  <a:pt x="42" y="31"/>
                </a:cubicBezTo>
                <a:cubicBezTo>
                  <a:pt x="40" y="31"/>
                  <a:pt x="38" y="32"/>
                  <a:pt x="36" y="32"/>
                </a:cubicBezTo>
                <a:cubicBezTo>
                  <a:pt x="34" y="33"/>
                  <a:pt x="32" y="33"/>
                  <a:pt x="31" y="33"/>
                </a:cubicBezTo>
                <a:cubicBezTo>
                  <a:pt x="31" y="33"/>
                  <a:pt x="30" y="33"/>
                  <a:pt x="30" y="33"/>
                </a:cubicBezTo>
                <a:cubicBezTo>
                  <a:pt x="30" y="33"/>
                  <a:pt x="31" y="32"/>
                  <a:pt x="32" y="31"/>
                </a:cubicBezTo>
                <a:cubicBezTo>
                  <a:pt x="33" y="29"/>
                  <a:pt x="35" y="27"/>
                  <a:pt x="37" y="26"/>
                </a:cubicBezTo>
                <a:cubicBezTo>
                  <a:pt x="38" y="25"/>
                  <a:pt x="39" y="24"/>
                  <a:pt x="40" y="24"/>
                </a:cubicBezTo>
                <a:cubicBezTo>
                  <a:pt x="41" y="23"/>
                  <a:pt x="41" y="23"/>
                  <a:pt x="41" y="23"/>
                </a:cubicBezTo>
                <a:cubicBezTo>
                  <a:pt x="39" y="20"/>
                  <a:pt x="39" y="20"/>
                  <a:pt x="39" y="20"/>
                </a:cubicBezTo>
                <a:cubicBezTo>
                  <a:pt x="39" y="20"/>
                  <a:pt x="36" y="22"/>
                  <a:pt x="33" y="24"/>
                </a:cubicBezTo>
                <a:cubicBezTo>
                  <a:pt x="31" y="25"/>
                  <a:pt x="30" y="27"/>
                  <a:pt x="29" y="28"/>
                </a:cubicBezTo>
                <a:cubicBezTo>
                  <a:pt x="28" y="30"/>
                  <a:pt x="26" y="31"/>
                  <a:pt x="26" y="33"/>
                </a:cubicBezTo>
                <a:cubicBezTo>
                  <a:pt x="26" y="34"/>
                  <a:pt x="27" y="34"/>
                  <a:pt x="27" y="35"/>
                </a:cubicBezTo>
                <a:cubicBezTo>
                  <a:pt x="27" y="36"/>
                  <a:pt x="28" y="36"/>
                  <a:pt x="29" y="37"/>
                </a:cubicBezTo>
                <a:close/>
                <a:moveTo>
                  <a:pt x="53" y="0"/>
                </a:moveTo>
                <a:cubicBezTo>
                  <a:pt x="24" y="0"/>
                  <a:pt x="0" y="24"/>
                  <a:pt x="0" y="54"/>
                </a:cubicBezTo>
                <a:cubicBezTo>
                  <a:pt x="0" y="84"/>
                  <a:pt x="24" y="109"/>
                  <a:pt x="53" y="109"/>
                </a:cubicBezTo>
                <a:cubicBezTo>
                  <a:pt x="82" y="109"/>
                  <a:pt x="105" y="84"/>
                  <a:pt x="105" y="54"/>
                </a:cubicBezTo>
                <a:cubicBezTo>
                  <a:pt x="105" y="24"/>
                  <a:pt x="82" y="0"/>
                  <a:pt x="53" y="0"/>
                </a:cubicBezTo>
                <a:close/>
                <a:moveTo>
                  <a:pt x="18" y="80"/>
                </a:moveTo>
                <a:cubicBezTo>
                  <a:pt x="13" y="73"/>
                  <a:pt x="10" y="64"/>
                  <a:pt x="10" y="54"/>
                </a:cubicBezTo>
                <a:cubicBezTo>
                  <a:pt x="10" y="42"/>
                  <a:pt x="15" y="31"/>
                  <a:pt x="23" y="23"/>
                </a:cubicBezTo>
                <a:cubicBezTo>
                  <a:pt x="30" y="15"/>
                  <a:pt x="41" y="10"/>
                  <a:pt x="53" y="10"/>
                </a:cubicBezTo>
                <a:cubicBezTo>
                  <a:pt x="62" y="10"/>
                  <a:pt x="70" y="14"/>
                  <a:pt x="77" y="19"/>
                </a:cubicBezTo>
                <a:cubicBezTo>
                  <a:pt x="37" y="60"/>
                  <a:pt x="37" y="60"/>
                  <a:pt x="37" y="60"/>
                </a:cubicBezTo>
                <a:cubicBezTo>
                  <a:pt x="37" y="60"/>
                  <a:pt x="37" y="60"/>
                  <a:pt x="37" y="60"/>
                </a:cubicBezTo>
                <a:cubicBezTo>
                  <a:pt x="36" y="60"/>
                  <a:pt x="35" y="61"/>
                  <a:pt x="35" y="62"/>
                </a:cubicBezTo>
                <a:cubicBezTo>
                  <a:pt x="35" y="63"/>
                  <a:pt x="35" y="63"/>
                  <a:pt x="35" y="63"/>
                </a:cubicBezTo>
                <a:cubicBezTo>
                  <a:pt x="35" y="63"/>
                  <a:pt x="35" y="63"/>
                  <a:pt x="35" y="63"/>
                </a:cubicBezTo>
                <a:cubicBezTo>
                  <a:pt x="35" y="62"/>
                  <a:pt x="35" y="62"/>
                  <a:pt x="35" y="62"/>
                </a:cubicBezTo>
                <a:cubicBezTo>
                  <a:pt x="35" y="62"/>
                  <a:pt x="35" y="61"/>
                  <a:pt x="35" y="61"/>
                </a:cubicBezTo>
                <a:cubicBezTo>
                  <a:pt x="26" y="61"/>
                  <a:pt x="26" y="61"/>
                  <a:pt x="26" y="61"/>
                </a:cubicBezTo>
                <a:cubicBezTo>
                  <a:pt x="25" y="61"/>
                  <a:pt x="25" y="61"/>
                  <a:pt x="25" y="62"/>
                </a:cubicBezTo>
                <a:cubicBezTo>
                  <a:pt x="25" y="72"/>
                  <a:pt x="25" y="72"/>
                  <a:pt x="25" y="72"/>
                </a:cubicBezTo>
                <a:cubicBezTo>
                  <a:pt x="25" y="72"/>
                  <a:pt x="25" y="73"/>
                  <a:pt x="25" y="73"/>
                </a:cubicBezTo>
                <a:lnTo>
                  <a:pt x="18" y="80"/>
                </a:lnTo>
                <a:close/>
                <a:moveTo>
                  <a:pt x="25" y="72"/>
                </a:moveTo>
                <a:cubicBezTo>
                  <a:pt x="25" y="62"/>
                  <a:pt x="25" y="62"/>
                  <a:pt x="25" y="62"/>
                </a:cubicBezTo>
                <a:cubicBezTo>
                  <a:pt x="25" y="62"/>
                  <a:pt x="26" y="61"/>
                  <a:pt x="26" y="61"/>
                </a:cubicBezTo>
                <a:cubicBezTo>
                  <a:pt x="35" y="61"/>
                  <a:pt x="35" y="61"/>
                  <a:pt x="35" y="61"/>
                </a:cubicBezTo>
                <a:cubicBezTo>
                  <a:pt x="34" y="61"/>
                  <a:pt x="34" y="62"/>
                  <a:pt x="34" y="62"/>
                </a:cubicBezTo>
                <a:cubicBezTo>
                  <a:pt x="34" y="64"/>
                  <a:pt x="34" y="64"/>
                  <a:pt x="34" y="64"/>
                </a:cubicBezTo>
                <a:cubicBezTo>
                  <a:pt x="26" y="73"/>
                  <a:pt x="26" y="73"/>
                  <a:pt x="26" y="73"/>
                </a:cubicBezTo>
                <a:cubicBezTo>
                  <a:pt x="26" y="72"/>
                  <a:pt x="25" y="72"/>
                  <a:pt x="25" y="72"/>
                </a:cubicBezTo>
                <a:close/>
                <a:moveTo>
                  <a:pt x="82" y="85"/>
                </a:moveTo>
                <a:cubicBezTo>
                  <a:pt x="75" y="93"/>
                  <a:pt x="64" y="98"/>
                  <a:pt x="53" y="98"/>
                </a:cubicBezTo>
                <a:cubicBezTo>
                  <a:pt x="43" y="98"/>
                  <a:pt x="35" y="95"/>
                  <a:pt x="28" y="90"/>
                </a:cubicBezTo>
                <a:cubicBezTo>
                  <a:pt x="43" y="74"/>
                  <a:pt x="43" y="74"/>
                  <a:pt x="43" y="74"/>
                </a:cubicBezTo>
                <a:cubicBezTo>
                  <a:pt x="79" y="74"/>
                  <a:pt x="79" y="74"/>
                  <a:pt x="79" y="74"/>
                </a:cubicBezTo>
                <a:cubicBezTo>
                  <a:pt x="79" y="74"/>
                  <a:pt x="80" y="73"/>
                  <a:pt x="80" y="72"/>
                </a:cubicBezTo>
                <a:cubicBezTo>
                  <a:pt x="80" y="62"/>
                  <a:pt x="80" y="62"/>
                  <a:pt x="80" y="62"/>
                </a:cubicBezTo>
                <a:cubicBezTo>
                  <a:pt x="80" y="61"/>
                  <a:pt x="79" y="60"/>
                  <a:pt x="79" y="60"/>
                </a:cubicBezTo>
                <a:cubicBezTo>
                  <a:pt x="56" y="60"/>
                  <a:pt x="56" y="60"/>
                  <a:pt x="56" y="60"/>
                </a:cubicBezTo>
                <a:cubicBezTo>
                  <a:pt x="87" y="28"/>
                  <a:pt x="87" y="28"/>
                  <a:pt x="87" y="28"/>
                </a:cubicBezTo>
                <a:cubicBezTo>
                  <a:pt x="92" y="36"/>
                  <a:pt x="95" y="45"/>
                  <a:pt x="95" y="54"/>
                </a:cubicBezTo>
                <a:cubicBezTo>
                  <a:pt x="95" y="66"/>
                  <a:pt x="90" y="77"/>
                  <a:pt x="82" y="85"/>
                </a:cubicBezTo>
                <a:close/>
              </a:path>
            </a:pathLst>
          </a:custGeom>
          <a:noFill/>
          <a:ln>
            <a:solidFill>
              <a:srgbClr val="FEEFD7"/>
            </a:solidFill>
          </a:ln>
        </p:spPr>
        <p:txBody>
          <a:bodyPr/>
          <a:lstStyle/>
          <a:p>
            <a:endParaRPr lang="zh-CN" altLang="en-US">
              <a:solidFill>
                <a:srgbClr val="FEEFD7"/>
              </a:solidFill>
            </a:endParaRPr>
          </a:p>
        </p:txBody>
      </p:sp>
      <p:sp>
        <p:nvSpPr>
          <p:cNvPr id="27" name="Freeform 543"/>
          <p:cNvSpPr>
            <a:spLocks noEditPoints="1"/>
          </p:cNvSpPr>
          <p:nvPr/>
        </p:nvSpPr>
        <p:spPr bwMode="auto">
          <a:xfrm>
            <a:off x="8601075" y="2885959"/>
            <a:ext cx="979488" cy="733425"/>
          </a:xfrm>
          <a:custGeom>
            <a:avLst/>
            <a:gdLst>
              <a:gd name="T0" fmla="*/ 0 w 95"/>
              <a:gd name="T1" fmla="*/ 2147483647 h 71"/>
              <a:gd name="T2" fmla="*/ 2147483647 w 95"/>
              <a:gd name="T3" fmla="*/ 2147483647 h 71"/>
              <a:gd name="T4" fmla="*/ 2147483647 w 95"/>
              <a:gd name="T5" fmla="*/ 2147483647 h 71"/>
              <a:gd name="T6" fmla="*/ 0 w 95"/>
              <a:gd name="T7" fmla="*/ 2147483647 h 71"/>
              <a:gd name="T8" fmla="*/ 2147483647 w 95"/>
              <a:gd name="T9" fmla="*/ 2147483647 h 71"/>
              <a:gd name="T10" fmla="*/ 2147483647 w 95"/>
              <a:gd name="T11" fmla="*/ 2147483647 h 71"/>
              <a:gd name="T12" fmla="*/ 2147483647 w 95"/>
              <a:gd name="T13" fmla="*/ 0 h 71"/>
              <a:gd name="T14" fmla="*/ 2147483647 w 95"/>
              <a:gd name="T15" fmla="*/ 2147483647 h 71"/>
              <a:gd name="T16" fmla="*/ 2147483647 w 95"/>
              <a:gd name="T17" fmla="*/ 2147483647 h 71"/>
              <a:gd name="T18" fmla="*/ 2147483647 w 95"/>
              <a:gd name="T19" fmla="*/ 2147483647 h 71"/>
              <a:gd name="T20" fmla="*/ 2147483647 w 95"/>
              <a:gd name="T21" fmla="*/ 2147483647 h 71"/>
              <a:gd name="T22" fmla="*/ 2147483647 w 95"/>
              <a:gd name="T23" fmla="*/ 2147483647 h 71"/>
              <a:gd name="T24" fmla="*/ 2147483647 w 95"/>
              <a:gd name="T25" fmla="*/ 2147483647 h 71"/>
              <a:gd name="T26" fmla="*/ 2147483647 w 95"/>
              <a:gd name="T27" fmla="*/ 2147483647 h 71"/>
              <a:gd name="T28" fmla="*/ 2147483647 w 95"/>
              <a:gd name="T29" fmla="*/ 2147483647 h 71"/>
              <a:gd name="T30" fmla="*/ 2147483647 w 95"/>
              <a:gd name="T31" fmla="*/ 0 h 71"/>
              <a:gd name="T32" fmla="*/ 2147483647 w 95"/>
              <a:gd name="T33" fmla="*/ 2147483647 h 71"/>
              <a:gd name="T34" fmla="*/ 2147483647 w 95"/>
              <a:gd name="T35" fmla="*/ 2147483647 h 7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5" h="71">
                <a:moveTo>
                  <a:pt x="0" y="71"/>
                </a:moveTo>
                <a:cubicBezTo>
                  <a:pt x="44" y="71"/>
                  <a:pt x="44" y="71"/>
                  <a:pt x="44" y="71"/>
                </a:cubicBezTo>
                <a:cubicBezTo>
                  <a:pt x="22" y="33"/>
                  <a:pt x="22" y="33"/>
                  <a:pt x="22" y="33"/>
                </a:cubicBezTo>
                <a:lnTo>
                  <a:pt x="0" y="71"/>
                </a:lnTo>
                <a:close/>
                <a:moveTo>
                  <a:pt x="22" y="27"/>
                </a:moveTo>
                <a:cubicBezTo>
                  <a:pt x="30" y="27"/>
                  <a:pt x="36" y="21"/>
                  <a:pt x="36" y="14"/>
                </a:cubicBezTo>
                <a:cubicBezTo>
                  <a:pt x="36" y="6"/>
                  <a:pt x="30" y="0"/>
                  <a:pt x="22" y="0"/>
                </a:cubicBezTo>
                <a:cubicBezTo>
                  <a:pt x="15" y="0"/>
                  <a:pt x="9" y="6"/>
                  <a:pt x="9" y="14"/>
                </a:cubicBezTo>
                <a:cubicBezTo>
                  <a:pt x="9" y="21"/>
                  <a:pt x="15" y="27"/>
                  <a:pt x="22" y="27"/>
                </a:cubicBezTo>
                <a:close/>
                <a:moveTo>
                  <a:pt x="51" y="33"/>
                </a:moveTo>
                <a:cubicBezTo>
                  <a:pt x="73" y="71"/>
                  <a:pt x="73" y="71"/>
                  <a:pt x="73" y="71"/>
                </a:cubicBezTo>
                <a:cubicBezTo>
                  <a:pt x="95" y="33"/>
                  <a:pt x="95" y="33"/>
                  <a:pt x="95" y="33"/>
                </a:cubicBezTo>
                <a:lnTo>
                  <a:pt x="51" y="33"/>
                </a:lnTo>
                <a:close/>
                <a:moveTo>
                  <a:pt x="73" y="27"/>
                </a:moveTo>
                <a:cubicBezTo>
                  <a:pt x="81" y="27"/>
                  <a:pt x="87" y="21"/>
                  <a:pt x="87" y="14"/>
                </a:cubicBezTo>
                <a:cubicBezTo>
                  <a:pt x="87" y="6"/>
                  <a:pt x="81" y="0"/>
                  <a:pt x="73" y="0"/>
                </a:cubicBezTo>
                <a:cubicBezTo>
                  <a:pt x="66" y="0"/>
                  <a:pt x="59" y="6"/>
                  <a:pt x="59" y="14"/>
                </a:cubicBezTo>
                <a:cubicBezTo>
                  <a:pt x="59" y="21"/>
                  <a:pt x="66" y="27"/>
                  <a:pt x="73" y="27"/>
                </a:cubicBezTo>
                <a:close/>
              </a:path>
            </a:pathLst>
          </a:custGeom>
          <a:noFill/>
          <a:ln>
            <a:solidFill>
              <a:srgbClr val="FEEFD7"/>
            </a:solidFill>
          </a:ln>
        </p:spPr>
        <p:txBody>
          <a:bodyPr/>
          <a:lstStyle/>
          <a:p>
            <a:endParaRPr lang="zh-CN" altLang="en-US">
              <a:solidFill>
                <a:srgbClr val="FEEFD7"/>
              </a:solidFill>
            </a:endParaRPr>
          </a:p>
        </p:txBody>
      </p:sp>
      <p:sp>
        <p:nvSpPr>
          <p:cNvPr id="28" name="Freeform 547"/>
          <p:cNvSpPr>
            <a:spLocks noEditPoints="1"/>
          </p:cNvSpPr>
          <p:nvPr/>
        </p:nvSpPr>
        <p:spPr bwMode="auto">
          <a:xfrm>
            <a:off x="6523038" y="3020102"/>
            <a:ext cx="649287" cy="465138"/>
          </a:xfrm>
          <a:custGeom>
            <a:avLst/>
            <a:gdLst>
              <a:gd name="T0" fmla="*/ 2147483647 w 102"/>
              <a:gd name="T1" fmla="*/ 2147483647 h 73"/>
              <a:gd name="T2" fmla="*/ 2147483647 w 102"/>
              <a:gd name="T3" fmla="*/ 2147483647 h 73"/>
              <a:gd name="T4" fmla="*/ 2147483647 w 102"/>
              <a:gd name="T5" fmla="*/ 2147483647 h 73"/>
              <a:gd name="T6" fmla="*/ 2147483647 w 102"/>
              <a:gd name="T7" fmla="*/ 2147483647 h 73"/>
              <a:gd name="T8" fmla="*/ 2147483647 w 102"/>
              <a:gd name="T9" fmla="*/ 2147483647 h 73"/>
              <a:gd name="T10" fmla="*/ 2147483647 w 102"/>
              <a:gd name="T11" fmla="*/ 2147483647 h 73"/>
              <a:gd name="T12" fmla="*/ 2147483647 w 102"/>
              <a:gd name="T13" fmla="*/ 2147483647 h 73"/>
              <a:gd name="T14" fmla="*/ 2147483647 w 102"/>
              <a:gd name="T15" fmla="*/ 2147483647 h 73"/>
              <a:gd name="T16" fmla="*/ 2147483647 w 102"/>
              <a:gd name="T17" fmla="*/ 2147483647 h 73"/>
              <a:gd name="T18" fmla="*/ 2147483647 w 102"/>
              <a:gd name="T19" fmla="*/ 2147483647 h 73"/>
              <a:gd name="T20" fmla="*/ 2147483647 w 102"/>
              <a:gd name="T21" fmla="*/ 2147483647 h 73"/>
              <a:gd name="T22" fmla="*/ 2147483647 w 102"/>
              <a:gd name="T23" fmla="*/ 2147483647 h 73"/>
              <a:gd name="T24" fmla="*/ 2147483647 w 102"/>
              <a:gd name="T25" fmla="*/ 2147483647 h 73"/>
              <a:gd name="T26" fmla="*/ 2147483647 w 102"/>
              <a:gd name="T27" fmla="*/ 0 h 73"/>
              <a:gd name="T28" fmla="*/ 2147483647 w 102"/>
              <a:gd name="T29" fmla="*/ 0 h 73"/>
              <a:gd name="T30" fmla="*/ 0 w 102"/>
              <a:gd name="T31" fmla="*/ 2147483647 h 73"/>
              <a:gd name="T32" fmla="*/ 0 w 102"/>
              <a:gd name="T33" fmla="*/ 2147483647 h 73"/>
              <a:gd name="T34" fmla="*/ 2147483647 w 102"/>
              <a:gd name="T35" fmla="*/ 2147483647 h 73"/>
              <a:gd name="T36" fmla="*/ 2147483647 w 102"/>
              <a:gd name="T37" fmla="*/ 2147483647 h 73"/>
              <a:gd name="T38" fmla="*/ 2147483647 w 102"/>
              <a:gd name="T39" fmla="*/ 2147483647 h 73"/>
              <a:gd name="T40" fmla="*/ 2147483647 w 102"/>
              <a:gd name="T41" fmla="*/ 2147483647 h 73"/>
              <a:gd name="T42" fmla="*/ 2147483647 w 102"/>
              <a:gd name="T43" fmla="*/ 2147483647 h 73"/>
              <a:gd name="T44" fmla="*/ 2147483647 w 102"/>
              <a:gd name="T45" fmla="*/ 2147483647 h 73"/>
              <a:gd name="T46" fmla="*/ 2147483647 w 102"/>
              <a:gd name="T47" fmla="*/ 2147483647 h 73"/>
              <a:gd name="T48" fmla="*/ 2147483647 w 102"/>
              <a:gd name="T49" fmla="*/ 2147483647 h 73"/>
              <a:gd name="T50" fmla="*/ 2147483647 w 102"/>
              <a:gd name="T51" fmla="*/ 2147483647 h 73"/>
              <a:gd name="T52" fmla="*/ 2147483647 w 102"/>
              <a:gd name="T53" fmla="*/ 2147483647 h 73"/>
              <a:gd name="T54" fmla="*/ 2147483647 w 102"/>
              <a:gd name="T55" fmla="*/ 2147483647 h 73"/>
              <a:gd name="T56" fmla="*/ 2147483647 w 102"/>
              <a:gd name="T57" fmla="*/ 2147483647 h 73"/>
              <a:gd name="T58" fmla="*/ 2147483647 w 102"/>
              <a:gd name="T59" fmla="*/ 2147483647 h 73"/>
              <a:gd name="T60" fmla="*/ 2147483647 w 102"/>
              <a:gd name="T61" fmla="*/ 2147483647 h 73"/>
              <a:gd name="T62" fmla="*/ 2147483647 w 102"/>
              <a:gd name="T63" fmla="*/ 2147483647 h 73"/>
              <a:gd name="T64" fmla="*/ 2147483647 w 102"/>
              <a:gd name="T65" fmla="*/ 2147483647 h 73"/>
              <a:gd name="T66" fmla="*/ 2147483647 w 102"/>
              <a:gd name="T67" fmla="*/ 2147483647 h 73"/>
              <a:gd name="T68" fmla="*/ 2147483647 w 102"/>
              <a:gd name="T69" fmla="*/ 2147483647 h 73"/>
              <a:gd name="T70" fmla="*/ 2147483647 w 102"/>
              <a:gd name="T71" fmla="*/ 2147483647 h 73"/>
              <a:gd name="T72" fmla="*/ 2147483647 w 102"/>
              <a:gd name="T73" fmla="*/ 2147483647 h 73"/>
              <a:gd name="T74" fmla="*/ 2147483647 w 102"/>
              <a:gd name="T75" fmla="*/ 2147483647 h 73"/>
              <a:gd name="T76" fmla="*/ 2147483647 w 102"/>
              <a:gd name="T77" fmla="*/ 0 h 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2" h="73">
                <a:moveTo>
                  <a:pt x="58" y="47"/>
                </a:moveTo>
                <a:cubicBezTo>
                  <a:pt x="57" y="47"/>
                  <a:pt x="57" y="46"/>
                  <a:pt x="56" y="46"/>
                </a:cubicBezTo>
                <a:cubicBezTo>
                  <a:pt x="55" y="47"/>
                  <a:pt x="53" y="47"/>
                  <a:pt x="51" y="47"/>
                </a:cubicBezTo>
                <a:cubicBezTo>
                  <a:pt x="51" y="47"/>
                  <a:pt x="51" y="47"/>
                  <a:pt x="51" y="47"/>
                </a:cubicBezTo>
                <a:cubicBezTo>
                  <a:pt x="49" y="47"/>
                  <a:pt x="48" y="47"/>
                  <a:pt x="46" y="46"/>
                </a:cubicBezTo>
                <a:cubicBezTo>
                  <a:pt x="46" y="46"/>
                  <a:pt x="45" y="47"/>
                  <a:pt x="45" y="47"/>
                </a:cubicBezTo>
                <a:cubicBezTo>
                  <a:pt x="6" y="73"/>
                  <a:pt x="6" y="73"/>
                  <a:pt x="6" y="73"/>
                </a:cubicBezTo>
                <a:cubicBezTo>
                  <a:pt x="6" y="73"/>
                  <a:pt x="5" y="73"/>
                  <a:pt x="5" y="73"/>
                </a:cubicBezTo>
                <a:cubicBezTo>
                  <a:pt x="6" y="73"/>
                  <a:pt x="6" y="73"/>
                  <a:pt x="7" y="73"/>
                </a:cubicBezTo>
                <a:cubicBezTo>
                  <a:pt x="95" y="73"/>
                  <a:pt x="95" y="73"/>
                  <a:pt x="95" y="73"/>
                </a:cubicBezTo>
                <a:cubicBezTo>
                  <a:pt x="96" y="73"/>
                  <a:pt x="96" y="73"/>
                  <a:pt x="97" y="73"/>
                </a:cubicBezTo>
                <a:cubicBezTo>
                  <a:pt x="97" y="73"/>
                  <a:pt x="97" y="73"/>
                  <a:pt x="97" y="73"/>
                </a:cubicBezTo>
                <a:lnTo>
                  <a:pt x="58" y="47"/>
                </a:lnTo>
                <a:close/>
                <a:moveTo>
                  <a:pt x="95" y="0"/>
                </a:moveTo>
                <a:cubicBezTo>
                  <a:pt x="7" y="0"/>
                  <a:pt x="7" y="0"/>
                  <a:pt x="7" y="0"/>
                </a:cubicBezTo>
                <a:cubicBezTo>
                  <a:pt x="3" y="0"/>
                  <a:pt x="0" y="3"/>
                  <a:pt x="0" y="7"/>
                </a:cubicBezTo>
                <a:cubicBezTo>
                  <a:pt x="0" y="66"/>
                  <a:pt x="0" y="66"/>
                  <a:pt x="0" y="66"/>
                </a:cubicBezTo>
                <a:cubicBezTo>
                  <a:pt x="0" y="69"/>
                  <a:pt x="1" y="71"/>
                  <a:pt x="3" y="72"/>
                </a:cubicBezTo>
                <a:cubicBezTo>
                  <a:pt x="3" y="71"/>
                  <a:pt x="3" y="70"/>
                  <a:pt x="4" y="70"/>
                </a:cubicBezTo>
                <a:cubicBezTo>
                  <a:pt x="42" y="44"/>
                  <a:pt x="42" y="44"/>
                  <a:pt x="42" y="44"/>
                </a:cubicBezTo>
                <a:cubicBezTo>
                  <a:pt x="3" y="13"/>
                  <a:pt x="3" y="13"/>
                  <a:pt x="3" y="13"/>
                </a:cubicBezTo>
                <a:cubicBezTo>
                  <a:pt x="3" y="12"/>
                  <a:pt x="3" y="11"/>
                  <a:pt x="3" y="10"/>
                </a:cubicBezTo>
                <a:cubicBezTo>
                  <a:pt x="4" y="9"/>
                  <a:pt x="5" y="9"/>
                  <a:pt x="6" y="10"/>
                </a:cubicBezTo>
                <a:cubicBezTo>
                  <a:pt x="45" y="41"/>
                  <a:pt x="45" y="41"/>
                  <a:pt x="45" y="41"/>
                </a:cubicBezTo>
                <a:cubicBezTo>
                  <a:pt x="45" y="41"/>
                  <a:pt x="46" y="42"/>
                  <a:pt x="46" y="42"/>
                </a:cubicBezTo>
                <a:cubicBezTo>
                  <a:pt x="48" y="43"/>
                  <a:pt x="49" y="43"/>
                  <a:pt x="51" y="43"/>
                </a:cubicBezTo>
                <a:cubicBezTo>
                  <a:pt x="53" y="43"/>
                  <a:pt x="55" y="43"/>
                  <a:pt x="56" y="42"/>
                </a:cubicBezTo>
                <a:cubicBezTo>
                  <a:pt x="57" y="42"/>
                  <a:pt x="57" y="41"/>
                  <a:pt x="57" y="41"/>
                </a:cubicBezTo>
                <a:cubicBezTo>
                  <a:pt x="96" y="10"/>
                  <a:pt x="96" y="10"/>
                  <a:pt x="96" y="10"/>
                </a:cubicBezTo>
                <a:cubicBezTo>
                  <a:pt x="96" y="10"/>
                  <a:pt x="96" y="10"/>
                  <a:pt x="96" y="10"/>
                </a:cubicBezTo>
                <a:cubicBezTo>
                  <a:pt x="97" y="9"/>
                  <a:pt x="98" y="9"/>
                  <a:pt x="99" y="10"/>
                </a:cubicBezTo>
                <a:cubicBezTo>
                  <a:pt x="100" y="11"/>
                  <a:pt x="100" y="12"/>
                  <a:pt x="99" y="13"/>
                </a:cubicBezTo>
                <a:cubicBezTo>
                  <a:pt x="60" y="44"/>
                  <a:pt x="60" y="44"/>
                  <a:pt x="60" y="44"/>
                </a:cubicBezTo>
                <a:cubicBezTo>
                  <a:pt x="99" y="70"/>
                  <a:pt x="99" y="70"/>
                  <a:pt x="99" y="70"/>
                </a:cubicBezTo>
                <a:cubicBezTo>
                  <a:pt x="99" y="70"/>
                  <a:pt x="99" y="70"/>
                  <a:pt x="99" y="70"/>
                </a:cubicBezTo>
                <a:cubicBezTo>
                  <a:pt x="99" y="70"/>
                  <a:pt x="100" y="71"/>
                  <a:pt x="99" y="72"/>
                </a:cubicBezTo>
                <a:cubicBezTo>
                  <a:pt x="101" y="70"/>
                  <a:pt x="102" y="69"/>
                  <a:pt x="102" y="66"/>
                </a:cubicBezTo>
                <a:cubicBezTo>
                  <a:pt x="102" y="7"/>
                  <a:pt x="102" y="7"/>
                  <a:pt x="102" y="7"/>
                </a:cubicBezTo>
                <a:cubicBezTo>
                  <a:pt x="102" y="3"/>
                  <a:pt x="99" y="0"/>
                  <a:pt x="95" y="0"/>
                </a:cubicBezTo>
                <a:close/>
              </a:path>
            </a:pathLst>
          </a:custGeom>
          <a:noFill/>
          <a:ln>
            <a:solidFill>
              <a:srgbClr val="FEEFD7"/>
            </a:solidFill>
          </a:ln>
        </p:spPr>
        <p:txBody>
          <a:bodyPr/>
          <a:lstStyle/>
          <a:p>
            <a:endParaRPr lang="zh-CN" altLang="en-US">
              <a:solidFill>
                <a:srgbClr val="FEEFD7"/>
              </a:solidFill>
            </a:endParaRPr>
          </a:p>
        </p:txBody>
      </p:sp>
      <p:sp>
        <p:nvSpPr>
          <p:cNvPr id="29" name="TextBox 13"/>
          <p:cNvSpPr txBox="1">
            <a:spLocks noChangeArrowheads="1"/>
          </p:cNvSpPr>
          <p:nvPr/>
        </p:nvSpPr>
        <p:spPr bwMode="auto">
          <a:xfrm>
            <a:off x="2770188" y="4969779"/>
            <a:ext cx="233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rgbClr val="FEEFD7"/>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b="1">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a:spLocks noChangeArrowheads="1"/>
          </p:cNvSpPr>
          <p:nvPr/>
        </p:nvSpPr>
        <p:spPr bwMode="auto">
          <a:xfrm>
            <a:off x="3319463" y="5319029"/>
            <a:ext cx="13843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rgbClr val="FEEFD7"/>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FEEFD7"/>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nodePh="1">
                                  <p:stCondLst>
                                    <p:cond delay="0"/>
                                  </p:stCondLst>
                                  <p:endCondLst>
                                    <p:cond evt="begin" delay="0">
                                      <p:tn val="57"/>
                                    </p:cond>
                                  </p:end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nodePh="1">
                                  <p:stCondLst>
                                    <p:cond delay="0"/>
                                  </p:stCondLst>
                                  <p:endCondLst>
                                    <p:cond evt="begin" delay="0">
                                      <p:tn val="63"/>
                                    </p:cond>
                                  </p:end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nodePh="1">
                                  <p:stCondLst>
                                    <p:cond delay="0"/>
                                  </p:stCondLst>
                                  <p:endCondLst>
                                    <p:cond evt="begin" delay="0">
                                      <p:tn val="69"/>
                                    </p:cond>
                                  </p:end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nodePh="1">
                                  <p:stCondLst>
                                    <p:cond delay="0"/>
                                  </p:stCondLst>
                                  <p:endCondLst>
                                    <p:cond evt="begin" delay="0">
                                      <p:tn val="75"/>
                                    </p:cond>
                                  </p:end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nodePh="1">
                                  <p:stCondLst>
                                    <p:cond delay="0"/>
                                  </p:stCondLst>
                                  <p:endCondLst>
                                    <p:cond evt="begin" delay="0">
                                      <p:tn val="81"/>
                                    </p:cond>
                                  </p:endCondLst>
                                  <p:childTnLst>
                                    <p:set>
                                      <p:cBhvr>
                                        <p:cTn id="82" dur="1" fill="hold">
                                          <p:stCondLst>
                                            <p:cond delay="0"/>
                                          </p:stCondLst>
                                        </p:cTn>
                                        <p:tgtEl>
                                          <p:spTgt spid="24"/>
                                        </p:tgtEl>
                                        <p:attrNameLst>
                                          <p:attrName>style.visibility</p:attrName>
                                        </p:attrNameLst>
                                      </p:cBhvr>
                                      <p:to>
                                        <p:strVal val="visible"/>
                                      </p:to>
                                    </p:set>
                                    <p:animEffect transition="in" filter="fade">
                                      <p:cBhvr>
                                        <p:cTn id="83" dur="250"/>
                                        <p:tgtEl>
                                          <p:spTgt spid="24"/>
                                        </p:tgtEl>
                                      </p:cBhvr>
                                    </p:animEffect>
                                    <p:anim calcmode="lin" valueType="num">
                                      <p:cBhvr>
                                        <p:cTn id="84" dur="250" fill="hold"/>
                                        <p:tgtEl>
                                          <p:spTgt spid="24"/>
                                        </p:tgtEl>
                                        <p:attrNameLst>
                                          <p:attrName>ppt_x</p:attrName>
                                        </p:attrNameLst>
                                      </p:cBhvr>
                                      <p:tavLst>
                                        <p:tav tm="0">
                                          <p:val>
                                            <p:strVal val="#ppt_x"/>
                                          </p:val>
                                        </p:tav>
                                        <p:tav tm="100000">
                                          <p:val>
                                            <p:strVal val="#ppt_x"/>
                                          </p:val>
                                        </p:tav>
                                      </p:tavLst>
                                    </p:anim>
                                    <p:anim calcmode="lin" valueType="num">
                                      <p:cBhvr>
                                        <p:cTn id="85" dur="250" fill="hold"/>
                                        <p:tgtEl>
                                          <p:spTgt spid="24"/>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nodePh="1">
                                  <p:stCondLst>
                                    <p:cond delay="0"/>
                                  </p:stCondLst>
                                  <p:endCondLst>
                                    <p:cond evt="begin" delay="0">
                                      <p:tn val="87"/>
                                    </p:cond>
                                  </p:endCondLst>
                                  <p:childTnLst>
                                    <p:set>
                                      <p:cBhvr>
                                        <p:cTn id="88" dur="1" fill="hold">
                                          <p:stCondLst>
                                            <p:cond delay="0"/>
                                          </p:stCondLst>
                                        </p:cTn>
                                        <p:tgtEl>
                                          <p:spTgt spid="25"/>
                                        </p:tgtEl>
                                        <p:attrNameLst>
                                          <p:attrName>style.visibility</p:attrName>
                                        </p:attrNameLst>
                                      </p:cBhvr>
                                      <p:to>
                                        <p:strVal val="visible"/>
                                      </p:to>
                                    </p:set>
                                    <p:animEffect transition="in" filter="fade">
                                      <p:cBhvr>
                                        <p:cTn id="89" dur="250"/>
                                        <p:tgtEl>
                                          <p:spTgt spid="25"/>
                                        </p:tgtEl>
                                      </p:cBhvr>
                                    </p:animEffect>
                                    <p:anim calcmode="lin" valueType="num">
                                      <p:cBhvr>
                                        <p:cTn id="90" dur="250" fill="hold"/>
                                        <p:tgtEl>
                                          <p:spTgt spid="25"/>
                                        </p:tgtEl>
                                        <p:attrNameLst>
                                          <p:attrName>ppt_x</p:attrName>
                                        </p:attrNameLst>
                                      </p:cBhvr>
                                      <p:tavLst>
                                        <p:tav tm="0">
                                          <p:val>
                                            <p:strVal val="#ppt_x"/>
                                          </p:val>
                                        </p:tav>
                                        <p:tav tm="100000">
                                          <p:val>
                                            <p:strVal val="#ppt_x"/>
                                          </p:val>
                                        </p:tav>
                                      </p:tavLst>
                                    </p:anim>
                                    <p:anim calcmode="lin" valueType="num">
                                      <p:cBhvr>
                                        <p:cTn id="91" dur="250" fill="hold"/>
                                        <p:tgtEl>
                                          <p:spTgt spid="25"/>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nodePh="1">
                                  <p:stCondLst>
                                    <p:cond delay="0"/>
                                  </p:stCondLst>
                                  <p:endCondLst>
                                    <p:cond evt="begin" delay="0">
                                      <p:tn val="93"/>
                                    </p:cond>
                                  </p:endCondLst>
                                  <p:childTnLst>
                                    <p:set>
                                      <p:cBhvr>
                                        <p:cTn id="94" dur="1" fill="hold">
                                          <p:stCondLst>
                                            <p:cond delay="0"/>
                                          </p:stCondLst>
                                        </p:cTn>
                                        <p:tgtEl>
                                          <p:spTgt spid="26"/>
                                        </p:tgtEl>
                                        <p:attrNameLst>
                                          <p:attrName>style.visibility</p:attrName>
                                        </p:attrNameLst>
                                      </p:cBhvr>
                                      <p:to>
                                        <p:strVal val="visible"/>
                                      </p:to>
                                    </p:set>
                                    <p:animEffect transition="in" filter="fade">
                                      <p:cBhvr>
                                        <p:cTn id="95" dur="250"/>
                                        <p:tgtEl>
                                          <p:spTgt spid="26"/>
                                        </p:tgtEl>
                                      </p:cBhvr>
                                    </p:animEffect>
                                    <p:anim calcmode="lin" valueType="num">
                                      <p:cBhvr>
                                        <p:cTn id="96" dur="250" fill="hold"/>
                                        <p:tgtEl>
                                          <p:spTgt spid="26"/>
                                        </p:tgtEl>
                                        <p:attrNameLst>
                                          <p:attrName>ppt_x</p:attrName>
                                        </p:attrNameLst>
                                      </p:cBhvr>
                                      <p:tavLst>
                                        <p:tav tm="0">
                                          <p:val>
                                            <p:strVal val="#ppt_x"/>
                                          </p:val>
                                        </p:tav>
                                        <p:tav tm="100000">
                                          <p:val>
                                            <p:strVal val="#ppt_x"/>
                                          </p:val>
                                        </p:tav>
                                      </p:tavLst>
                                    </p:anim>
                                    <p:anim calcmode="lin" valueType="num">
                                      <p:cBhvr>
                                        <p:cTn id="97" dur="250" fill="hold"/>
                                        <p:tgtEl>
                                          <p:spTgt spid="26"/>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nodePh="1">
                                  <p:stCondLst>
                                    <p:cond delay="0"/>
                                  </p:stCondLst>
                                  <p:endCondLst>
                                    <p:cond evt="begin" delay="0">
                                      <p:tn val="99"/>
                                    </p:cond>
                                  </p:end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250"/>
                                        <p:tgtEl>
                                          <p:spTgt spid="27"/>
                                        </p:tgtEl>
                                      </p:cBhvr>
                                    </p:animEffect>
                                    <p:anim calcmode="lin" valueType="num">
                                      <p:cBhvr>
                                        <p:cTn id="102" dur="250" fill="hold"/>
                                        <p:tgtEl>
                                          <p:spTgt spid="27"/>
                                        </p:tgtEl>
                                        <p:attrNameLst>
                                          <p:attrName>ppt_x</p:attrName>
                                        </p:attrNameLst>
                                      </p:cBhvr>
                                      <p:tavLst>
                                        <p:tav tm="0">
                                          <p:val>
                                            <p:strVal val="#ppt_x"/>
                                          </p:val>
                                        </p:tav>
                                        <p:tav tm="100000">
                                          <p:val>
                                            <p:strVal val="#ppt_x"/>
                                          </p:val>
                                        </p:tav>
                                      </p:tavLst>
                                    </p:anim>
                                    <p:anim calcmode="lin" valueType="num">
                                      <p:cBhvr>
                                        <p:cTn id="103" dur="250" fill="hold"/>
                                        <p:tgtEl>
                                          <p:spTgt spid="27"/>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nodePh="1">
                                  <p:stCondLst>
                                    <p:cond delay="0"/>
                                  </p:stCondLst>
                                  <p:endCondLst>
                                    <p:cond evt="begin" delay="0">
                                      <p:tn val="105"/>
                                    </p:cond>
                                  </p:end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250"/>
                                        <p:tgtEl>
                                          <p:spTgt spid="28"/>
                                        </p:tgtEl>
                                      </p:cBhvr>
                                    </p:animEffect>
                                    <p:anim calcmode="lin" valueType="num">
                                      <p:cBhvr>
                                        <p:cTn id="108" dur="250" fill="hold"/>
                                        <p:tgtEl>
                                          <p:spTgt spid="28"/>
                                        </p:tgtEl>
                                        <p:attrNameLst>
                                          <p:attrName>ppt_x</p:attrName>
                                        </p:attrNameLst>
                                      </p:cBhvr>
                                      <p:tavLst>
                                        <p:tav tm="0">
                                          <p:val>
                                            <p:strVal val="#ppt_x"/>
                                          </p:val>
                                        </p:tav>
                                        <p:tav tm="100000">
                                          <p:val>
                                            <p:strVal val="#ppt_x"/>
                                          </p:val>
                                        </p:tav>
                                      </p:tavLst>
                                    </p:anim>
                                    <p:anim calcmode="lin" valueType="num">
                                      <p:cBhvr>
                                        <p:cTn id="109" dur="250" fill="hold"/>
                                        <p:tgtEl>
                                          <p:spTgt spid="28"/>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250"/>
                                        <p:tgtEl>
                                          <p:spTgt spid="29"/>
                                        </p:tgtEl>
                                      </p:cBhvr>
                                    </p:animEffect>
                                    <p:anim calcmode="lin" valueType="num">
                                      <p:cBhvr>
                                        <p:cTn id="114" dur="250" fill="hold"/>
                                        <p:tgtEl>
                                          <p:spTgt spid="29"/>
                                        </p:tgtEl>
                                        <p:attrNameLst>
                                          <p:attrName>ppt_x</p:attrName>
                                        </p:attrNameLst>
                                      </p:cBhvr>
                                      <p:tavLst>
                                        <p:tav tm="0">
                                          <p:val>
                                            <p:strVal val="#ppt_x"/>
                                          </p:val>
                                        </p:tav>
                                        <p:tav tm="100000">
                                          <p:val>
                                            <p:strVal val="#ppt_x"/>
                                          </p:val>
                                        </p:tav>
                                      </p:tavLst>
                                    </p:anim>
                                    <p:anim calcmode="lin" valueType="num">
                                      <p:cBhvr>
                                        <p:cTn id="115" dur="250" fill="hold"/>
                                        <p:tgtEl>
                                          <p:spTgt spid="29"/>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grpId="0" nodeType="after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250"/>
                                        <p:tgtEl>
                                          <p:spTgt spid="30"/>
                                        </p:tgtEl>
                                      </p:cBhvr>
                                    </p:animEffect>
                                    <p:anim calcmode="lin" valueType="num">
                                      <p:cBhvr>
                                        <p:cTn id="120" dur="250" fill="hold"/>
                                        <p:tgtEl>
                                          <p:spTgt spid="30"/>
                                        </p:tgtEl>
                                        <p:attrNameLst>
                                          <p:attrName>ppt_x</p:attrName>
                                        </p:attrNameLst>
                                      </p:cBhvr>
                                      <p:tavLst>
                                        <p:tav tm="0">
                                          <p:val>
                                            <p:strVal val="#ppt_x"/>
                                          </p:val>
                                        </p:tav>
                                        <p:tav tm="100000">
                                          <p:val>
                                            <p:strVal val="#ppt_x"/>
                                          </p:val>
                                        </p:tav>
                                      </p:tavLst>
                                    </p:anim>
                                    <p:anim calcmode="lin" valueType="num">
                                      <p:cBhvr>
                                        <p:cTn id="121" dur="250" fill="hold"/>
                                        <p:tgtEl>
                                          <p:spTgt spid="30"/>
                                        </p:tgtEl>
                                        <p:attrNameLst>
                                          <p:attrName>ppt_y</p:attrName>
                                        </p:attrNameLst>
                                      </p:cBhvr>
                                      <p:tavLst>
                                        <p:tav tm="0">
                                          <p:val>
                                            <p:strVal val="#ppt_y+.1"/>
                                          </p:val>
                                        </p:tav>
                                        <p:tav tm="100000">
                                          <p:val>
                                            <p:strVal val="#ppt_y"/>
                                          </p:val>
                                        </p:tav>
                                      </p:tavLst>
                                    </p:anim>
                                  </p:childTnLst>
                                </p:cTn>
                              </p:par>
                            </p:childTnLst>
                          </p:cTn>
                        </p:par>
                        <p:par>
                          <p:cTn id="122" fill="hold">
                            <p:stCondLst>
                              <p:cond delay="10000"/>
                            </p:stCondLst>
                            <p:childTnLst>
                              <p:par>
                                <p:cTn id="123" presetID="42" presetClass="entr" presetSubtype="0" fill="hold" grpId="0" nodeType="afterEffect" nodePh="1">
                                  <p:stCondLst>
                                    <p:cond delay="0"/>
                                  </p:stCondLst>
                                  <p:endCondLst>
                                    <p:cond evt="begin" delay="0">
                                      <p:tn val="123"/>
                                    </p:cond>
                                  </p:endCondLst>
                                  <p:childTnLst>
                                    <p:set>
                                      <p:cBhvr>
                                        <p:cTn id="124" dur="1" fill="hold">
                                          <p:stCondLst>
                                            <p:cond delay="0"/>
                                          </p:stCondLst>
                                        </p:cTn>
                                        <p:tgtEl>
                                          <p:spTgt spid="23"/>
                                        </p:tgtEl>
                                        <p:attrNameLst>
                                          <p:attrName>style.visibility</p:attrName>
                                        </p:attrNameLst>
                                      </p:cBhvr>
                                      <p:to>
                                        <p:strVal val="visible"/>
                                      </p:to>
                                    </p:set>
                                    <p:animEffect transition="in" filter="fade">
                                      <p:cBhvr>
                                        <p:cTn id="125" dur="250"/>
                                        <p:tgtEl>
                                          <p:spTgt spid="23"/>
                                        </p:tgtEl>
                                      </p:cBhvr>
                                    </p:animEffect>
                                    <p:anim calcmode="lin" valueType="num">
                                      <p:cBhvr>
                                        <p:cTn id="126" dur="250" fill="hold"/>
                                        <p:tgtEl>
                                          <p:spTgt spid="23"/>
                                        </p:tgtEl>
                                        <p:attrNameLst>
                                          <p:attrName>ppt_x</p:attrName>
                                        </p:attrNameLst>
                                      </p:cBhvr>
                                      <p:tavLst>
                                        <p:tav tm="0">
                                          <p:val>
                                            <p:strVal val="#ppt_x"/>
                                          </p:val>
                                        </p:tav>
                                        <p:tav tm="100000">
                                          <p:val>
                                            <p:strVal val="#ppt_x"/>
                                          </p:val>
                                        </p:tav>
                                      </p:tavLst>
                                    </p:anim>
                                    <p:anim calcmode="lin" valueType="num">
                                      <p:cBhvr>
                                        <p:cTn id="127"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231901" y="2390059"/>
            <a:ext cx="4138613" cy="3357563"/>
            <a:chOff x="1313055" y="2533992"/>
            <a:chExt cx="4138613" cy="3357563"/>
          </a:xfrm>
          <a:noFill/>
        </p:grpSpPr>
        <p:sp>
          <p:nvSpPr>
            <p:cNvPr id="11" name="弧形 10"/>
            <p:cNvSpPr/>
            <p:nvPr/>
          </p:nvSpPr>
          <p:spPr>
            <a:xfrm rot="4727359">
              <a:off x="3376805" y="3319804"/>
              <a:ext cx="2074862" cy="2074863"/>
            </a:xfrm>
            <a:prstGeom prst="arc">
              <a:avLst>
                <a:gd name="adj1" fmla="val 6817764"/>
                <a:gd name="adj2" fmla="val 0"/>
              </a:avLst>
            </a:prstGeom>
            <a:grpFill/>
            <a:ln w="57150">
              <a:solidFill>
                <a:srgbClr val="FEEFD7"/>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rgbClr val="FEEFD7"/>
                </a:solidFill>
              </a:endParaRPr>
            </a:p>
          </p:txBody>
        </p:sp>
        <p:sp>
          <p:nvSpPr>
            <p:cNvPr id="12" name="弧形 11"/>
            <p:cNvSpPr/>
            <p:nvPr/>
          </p:nvSpPr>
          <p:spPr>
            <a:xfrm rot="14755400">
              <a:off x="1313055" y="3157879"/>
              <a:ext cx="2074862" cy="2074863"/>
            </a:xfrm>
            <a:prstGeom prst="arc">
              <a:avLst>
                <a:gd name="adj1" fmla="val 6817764"/>
                <a:gd name="adj2" fmla="val 0"/>
              </a:avLst>
            </a:prstGeom>
            <a:grpFill/>
            <a:ln w="57150">
              <a:solidFill>
                <a:srgbClr val="FEEFD7"/>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rgbClr val="FEEFD7"/>
                </a:solidFill>
              </a:endParaRPr>
            </a:p>
          </p:txBody>
        </p:sp>
        <p:sp>
          <p:nvSpPr>
            <p:cNvPr id="13" name="椭圆 12"/>
            <p:cNvSpPr/>
            <p:nvPr/>
          </p:nvSpPr>
          <p:spPr>
            <a:xfrm>
              <a:off x="1894079" y="2533992"/>
              <a:ext cx="914400" cy="914400"/>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endParaRPr>
            </a:p>
          </p:txBody>
        </p:sp>
        <p:sp>
          <p:nvSpPr>
            <p:cNvPr id="15" name="椭圆 14"/>
            <p:cNvSpPr/>
            <p:nvPr/>
          </p:nvSpPr>
          <p:spPr>
            <a:xfrm>
              <a:off x="3651442" y="4977155"/>
              <a:ext cx="914400" cy="914400"/>
            </a:xfrm>
            <a:prstGeom prst="ellipse">
              <a:avLst/>
            </a:pr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endParaRPr>
            </a:p>
          </p:txBody>
        </p:sp>
        <p:sp>
          <p:nvSpPr>
            <p:cNvPr id="16" name="矩形 7"/>
            <p:cNvSpPr>
              <a:spLocks noChangeArrowheads="1"/>
            </p:cNvSpPr>
            <p:nvPr/>
          </p:nvSpPr>
          <p:spPr bwMode="auto">
            <a:xfrm>
              <a:off x="1552767" y="3767480"/>
              <a:ext cx="1641475" cy="521970"/>
            </a:xfrm>
            <a:prstGeom prst="rect">
              <a:avLst/>
            </a:prstGeom>
            <a:grpFill/>
            <a:ln w="9525">
              <a:noFill/>
              <a:miter lim="800000"/>
            </a:ln>
          </p:spPr>
          <p:txBody>
            <a:bodyPr>
              <a:spAutoFit/>
            </a:bodyPr>
            <a:lstStyle/>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7" name="矩形 8"/>
            <p:cNvSpPr>
              <a:spLocks noChangeArrowheads="1"/>
            </p:cNvSpPr>
            <p:nvPr/>
          </p:nvSpPr>
          <p:spPr bwMode="auto">
            <a:xfrm>
              <a:off x="1552767" y="3518242"/>
              <a:ext cx="1809750" cy="339725"/>
            </a:xfrm>
            <a:prstGeom prst="rect">
              <a:avLst/>
            </a:prstGeom>
            <a:grpFill/>
            <a:ln w="9525">
              <a:noFill/>
              <a:miter lim="800000"/>
            </a:ln>
          </p:spPr>
          <p:txBody>
            <a:bodyPr>
              <a:spAutoFit/>
            </a:bodyPr>
            <a:lstStyle/>
            <a:p>
              <a:pPr eaLnBrk="1" hangingPunct="1"/>
              <a:r>
                <a:rPr lang="zh-CN" altLang="en-US" sz="1600" dirty="0">
                  <a:solidFill>
                    <a:srgbClr val="FEEFD7"/>
                  </a:solidFill>
                </a:rPr>
                <a:t>加入标题</a:t>
              </a:r>
              <a:endParaRPr lang="zh-CN" altLang="en-US" sz="1600" dirty="0">
                <a:solidFill>
                  <a:srgbClr val="FEEFD7"/>
                </a:solidFill>
              </a:endParaRPr>
            </a:p>
          </p:txBody>
        </p:sp>
        <p:sp>
          <p:nvSpPr>
            <p:cNvPr id="18" name="矩形 9"/>
            <p:cNvSpPr>
              <a:spLocks noChangeArrowheads="1"/>
            </p:cNvSpPr>
            <p:nvPr/>
          </p:nvSpPr>
          <p:spPr bwMode="auto">
            <a:xfrm>
              <a:off x="3540770" y="3941877"/>
              <a:ext cx="1643062" cy="521970"/>
            </a:xfrm>
            <a:prstGeom prst="rect">
              <a:avLst/>
            </a:prstGeom>
            <a:grpFill/>
            <a:ln w="9525">
              <a:noFill/>
              <a:miter lim="800000"/>
            </a:ln>
          </p:spPr>
          <p:txBody>
            <a:bodyPr>
              <a:spAutoFit/>
            </a:bodyPr>
            <a:lstStyle/>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a:p>
              <a:r>
                <a:rPr lang="zh-CN" altLang="en-US" sz="1400" dirty="0">
                  <a:solidFill>
                    <a:srgbClr val="FEEFD7"/>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EEFD7"/>
                </a:solidFill>
                <a:latin typeface="微软雅黑" panose="020B0503020204020204" pitchFamily="34" charset="-122"/>
                <a:ea typeface="微软雅黑" panose="020B0503020204020204" pitchFamily="34" charset="-122"/>
                <a:cs typeface="Lato Regular"/>
              </a:endParaRPr>
            </a:p>
          </p:txBody>
        </p:sp>
        <p:sp>
          <p:nvSpPr>
            <p:cNvPr id="19" name="矩形 10"/>
            <p:cNvSpPr>
              <a:spLocks noChangeArrowheads="1"/>
            </p:cNvSpPr>
            <p:nvPr/>
          </p:nvSpPr>
          <p:spPr bwMode="auto">
            <a:xfrm>
              <a:off x="3609696" y="3689662"/>
              <a:ext cx="1809750" cy="338138"/>
            </a:xfrm>
            <a:prstGeom prst="rect">
              <a:avLst/>
            </a:prstGeom>
            <a:grpFill/>
            <a:ln w="9525">
              <a:noFill/>
              <a:miter lim="800000"/>
            </a:ln>
          </p:spPr>
          <p:txBody>
            <a:bodyPr>
              <a:spAutoFit/>
            </a:bodyPr>
            <a:lstStyle/>
            <a:p>
              <a:r>
                <a:rPr lang="zh-CN" altLang="en-US" sz="1600" dirty="0">
                  <a:solidFill>
                    <a:srgbClr val="FEEFD7"/>
                  </a:solidFill>
                </a:rPr>
                <a:t>加入标题</a:t>
              </a:r>
              <a:endParaRPr lang="zh-CN" altLang="en-US" sz="1600" dirty="0">
                <a:solidFill>
                  <a:srgbClr val="FEEFD7"/>
                </a:solidFill>
              </a:endParaRPr>
            </a:p>
          </p:txBody>
        </p:sp>
        <p:sp>
          <p:nvSpPr>
            <p:cNvPr id="20" name="KSO_Shape"/>
            <p:cNvSpPr/>
            <p:nvPr/>
          </p:nvSpPr>
          <p:spPr>
            <a:xfrm>
              <a:off x="2098867" y="2802280"/>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grp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EEFD7"/>
                </a:solidFill>
              </a:endParaRPr>
            </a:p>
          </p:txBody>
        </p:sp>
        <p:sp>
          <p:nvSpPr>
            <p:cNvPr id="21" name="Freeform 9"/>
            <p:cNvSpPr>
              <a:spLocks noEditPoints="1"/>
            </p:cNvSpPr>
            <p:nvPr/>
          </p:nvSpPr>
          <p:spPr bwMode="auto">
            <a:xfrm>
              <a:off x="3914967" y="5240680"/>
              <a:ext cx="385762" cy="385762"/>
            </a:xfrm>
            <a:custGeom>
              <a:avLst/>
              <a:gdLst>
                <a:gd name="T0" fmla="*/ 68330676 w 2073"/>
                <a:gd name="T1" fmla="*/ 22268870 h 2073"/>
                <a:gd name="T2" fmla="*/ 65213689 w 2073"/>
                <a:gd name="T3" fmla="*/ 25420469 h 2073"/>
                <a:gd name="T4" fmla="*/ 46373505 w 2073"/>
                <a:gd name="T5" fmla="*/ 6614897 h 2073"/>
                <a:gd name="T6" fmla="*/ 49525104 w 2073"/>
                <a:gd name="T7" fmla="*/ 3463298 h 2073"/>
                <a:gd name="T8" fmla="*/ 62062090 w 2073"/>
                <a:gd name="T9" fmla="*/ 3463298 h 2073"/>
                <a:gd name="T10" fmla="*/ 68330676 w 2073"/>
                <a:gd name="T11" fmla="*/ 9731884 h 2073"/>
                <a:gd name="T12" fmla="*/ 68330676 w 2073"/>
                <a:gd name="T13" fmla="*/ 22268870 h 2073"/>
                <a:gd name="T14" fmla="*/ 24450760 w 2073"/>
                <a:gd name="T15" fmla="*/ 59880200 h 2073"/>
                <a:gd name="T16" fmla="*/ 24450760 w 2073"/>
                <a:gd name="T17" fmla="*/ 63031799 h 2073"/>
                <a:gd name="T18" fmla="*/ 27567747 w 2073"/>
                <a:gd name="T19" fmla="*/ 63031799 h 2073"/>
                <a:gd name="T20" fmla="*/ 62062090 w 2073"/>
                <a:gd name="T21" fmla="*/ 28537456 h 2073"/>
                <a:gd name="T22" fmla="*/ 58910491 w 2073"/>
                <a:gd name="T23" fmla="*/ 25420469 h 2073"/>
                <a:gd name="T24" fmla="*/ 24450760 w 2073"/>
                <a:gd name="T25" fmla="*/ 59880200 h 2073"/>
                <a:gd name="T26" fmla="*/ 8762175 w 2073"/>
                <a:gd name="T27" fmla="*/ 44226227 h 2073"/>
                <a:gd name="T28" fmla="*/ 8762175 w 2073"/>
                <a:gd name="T29" fmla="*/ 47343214 h 2073"/>
                <a:gd name="T30" fmla="*/ 11913775 w 2073"/>
                <a:gd name="T31" fmla="*/ 47343214 h 2073"/>
                <a:gd name="T32" fmla="*/ 46373505 w 2073"/>
                <a:gd name="T33" fmla="*/ 12883483 h 2073"/>
                <a:gd name="T34" fmla="*/ 43256518 w 2073"/>
                <a:gd name="T35" fmla="*/ 9731884 h 2073"/>
                <a:gd name="T36" fmla="*/ 8762175 w 2073"/>
                <a:gd name="T37" fmla="*/ 44226227 h 2073"/>
                <a:gd name="T38" fmla="*/ 49525104 w 2073"/>
                <a:gd name="T39" fmla="*/ 16000470 h 2073"/>
                <a:gd name="T40" fmla="*/ 15030761 w 2073"/>
                <a:gd name="T41" fmla="*/ 50494813 h 2073"/>
                <a:gd name="T42" fmla="*/ 15030761 w 2073"/>
                <a:gd name="T43" fmla="*/ 56763213 h 2073"/>
                <a:gd name="T44" fmla="*/ 21299161 w 2073"/>
                <a:gd name="T45" fmla="*/ 56728600 h 2073"/>
                <a:gd name="T46" fmla="*/ 55793504 w 2073"/>
                <a:gd name="T47" fmla="*/ 22268870 h 2073"/>
                <a:gd name="T48" fmla="*/ 49525104 w 2073"/>
                <a:gd name="T49" fmla="*/ 16000470 h 2073"/>
                <a:gd name="T50" fmla="*/ 21299161 w 2073"/>
                <a:gd name="T51" fmla="*/ 66148786 h 2073"/>
                <a:gd name="T52" fmla="*/ 19532993 w 2073"/>
                <a:gd name="T53" fmla="*/ 62339176 h 2073"/>
                <a:gd name="T54" fmla="*/ 18182174 w 2073"/>
                <a:gd name="T55" fmla="*/ 62477813 h 2073"/>
                <a:gd name="T56" fmla="*/ 11913775 w 2073"/>
                <a:gd name="T57" fmla="*/ 59880200 h 2073"/>
                <a:gd name="T58" fmla="*/ 9316162 w 2073"/>
                <a:gd name="T59" fmla="*/ 53611800 h 2073"/>
                <a:gd name="T60" fmla="*/ 9420185 w 2073"/>
                <a:gd name="T61" fmla="*/ 52330206 h 2073"/>
                <a:gd name="T62" fmla="*/ 5645189 w 2073"/>
                <a:gd name="T63" fmla="*/ 50494813 h 2073"/>
                <a:gd name="T64" fmla="*/ 5402715 w 2073"/>
                <a:gd name="T65" fmla="*/ 50148502 h 2073"/>
                <a:gd name="T66" fmla="*/ 0 w 2073"/>
                <a:gd name="T67" fmla="*/ 71793974 h 2073"/>
                <a:gd name="T68" fmla="*/ 21610860 w 2073"/>
                <a:gd name="T69" fmla="*/ 66391259 h 2073"/>
                <a:gd name="T70" fmla="*/ 21299161 w 2073"/>
                <a:gd name="T71" fmla="*/ 66148786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grpFill/>
            <a:ln w="9525">
              <a:solidFill>
                <a:srgbClr val="FEEFD7"/>
              </a:solidFill>
              <a:round/>
            </a:ln>
          </p:spPr>
          <p:txBody>
            <a:bodyPr/>
            <a:lstStyle/>
            <a:p>
              <a:endParaRPr lang="zh-CN" altLang="en-US">
                <a:solidFill>
                  <a:srgbClr val="FEEFD7"/>
                </a:solidFill>
              </a:endParaRPr>
            </a:p>
          </p:txBody>
        </p:sp>
      </p:grpSp>
      <p:sp>
        <p:nvSpPr>
          <p:cNvPr id="22" name="圆角矩形 44"/>
          <p:cNvSpPr/>
          <p:nvPr/>
        </p:nvSpPr>
        <p:spPr bwMode="auto">
          <a:xfrm>
            <a:off x="5890541" y="4103445"/>
            <a:ext cx="5050388" cy="959035"/>
          </a:xfrm>
          <a:prstGeom prst="roundRect">
            <a:avLst>
              <a:gd name="adj" fmla="val 7848"/>
            </a:avLst>
          </a:prstGeom>
          <a:noFill/>
          <a:ln w="9525" cap="flat" cmpd="sng" algn="ctr">
            <a:solidFill>
              <a:srgbClr val="FEEFD7"/>
            </a:solid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EEFD7"/>
              </a:solidFill>
              <a:effectLst/>
              <a:uLnTx/>
              <a:uFillTx/>
              <a:latin typeface="微软雅黑" panose="020B0503020204020204" pitchFamily="34" charset="-122"/>
              <a:ea typeface="微软雅黑" panose="020B0503020204020204" pitchFamily="34" charset="-122"/>
            </a:endParaRPr>
          </a:p>
        </p:txBody>
      </p:sp>
      <p:sp>
        <p:nvSpPr>
          <p:cNvPr id="23" name="矩形 87"/>
          <p:cNvSpPr>
            <a:spLocks noChangeArrowheads="1"/>
          </p:cNvSpPr>
          <p:nvPr/>
        </p:nvSpPr>
        <p:spPr bwMode="auto">
          <a:xfrm>
            <a:off x="6006048" y="4300213"/>
            <a:ext cx="4934880" cy="52322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b="1" dirty="0">
                <a:solidFill>
                  <a:srgbClr val="FEEFD7"/>
                </a:solidFill>
                <a:latin typeface="微软雅黑" panose="020B0503020204020204" pitchFamily="34" charset="-122"/>
                <a:ea typeface="微软雅黑" panose="020B0503020204020204" pitchFamily="34" charset="-122"/>
              </a:rPr>
              <a:t>目标内涵一</a:t>
            </a:r>
            <a:r>
              <a:rPr lang="zh-CN" altLang="en-US" sz="1400" dirty="0">
                <a:solidFill>
                  <a:srgbClr val="FEEFD7"/>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24" name="圆角矩形 46"/>
          <p:cNvSpPr/>
          <p:nvPr/>
        </p:nvSpPr>
        <p:spPr bwMode="auto">
          <a:xfrm>
            <a:off x="5890541" y="5255573"/>
            <a:ext cx="5050388" cy="959035"/>
          </a:xfrm>
          <a:prstGeom prst="roundRect">
            <a:avLst>
              <a:gd name="adj" fmla="val 7848"/>
            </a:avLst>
          </a:prstGeom>
          <a:noFill/>
          <a:ln w="9525" cap="flat" cmpd="sng" algn="ctr">
            <a:solidFill>
              <a:srgbClr val="FEEFD7"/>
            </a:solid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EEFD7"/>
              </a:solidFill>
              <a:effectLst/>
              <a:uLnTx/>
              <a:uFillTx/>
              <a:latin typeface="微软雅黑" panose="020B0503020204020204" pitchFamily="34" charset="-122"/>
              <a:ea typeface="微软雅黑" panose="020B0503020204020204" pitchFamily="34" charset="-122"/>
            </a:endParaRPr>
          </a:p>
        </p:txBody>
      </p:sp>
      <p:sp>
        <p:nvSpPr>
          <p:cNvPr id="25" name="矩形 87"/>
          <p:cNvSpPr>
            <a:spLocks noChangeArrowheads="1"/>
          </p:cNvSpPr>
          <p:nvPr/>
        </p:nvSpPr>
        <p:spPr bwMode="auto">
          <a:xfrm>
            <a:off x="6006048" y="5470810"/>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eaLnBrk="0" fontAlgn="ctr" hangingPunct="0">
              <a:buClr>
                <a:srgbClr val="FF0000"/>
              </a:buClr>
              <a:buSzPct val="70000"/>
            </a:pPr>
            <a:r>
              <a:rPr lang="zh-CN" altLang="en-US" sz="1400" b="1" dirty="0">
                <a:solidFill>
                  <a:srgbClr val="FEEFD7"/>
                </a:solidFill>
                <a:latin typeface="微软雅黑" panose="020B0503020204020204" pitchFamily="34" charset="-122"/>
                <a:ea typeface="微软雅黑" panose="020B0503020204020204" pitchFamily="34" charset="-122"/>
              </a:rPr>
              <a:t>目标内涵一</a:t>
            </a:r>
            <a:r>
              <a:rPr lang="zh-CN" altLang="en-US" sz="1400" dirty="0">
                <a:solidFill>
                  <a:srgbClr val="FEEFD7"/>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26" name="圆角矩形 48"/>
          <p:cNvSpPr/>
          <p:nvPr/>
        </p:nvSpPr>
        <p:spPr bwMode="auto">
          <a:xfrm>
            <a:off x="5890540" y="2902240"/>
            <a:ext cx="5050388" cy="959035"/>
          </a:xfrm>
          <a:prstGeom prst="roundRect">
            <a:avLst>
              <a:gd name="adj" fmla="val 7848"/>
            </a:avLst>
          </a:prstGeom>
          <a:noFill/>
          <a:ln w="9525" cap="flat" cmpd="sng" algn="ctr">
            <a:solidFill>
              <a:srgbClr val="FEEFD7"/>
            </a:solid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EEFD7"/>
              </a:solidFill>
              <a:effectLst/>
              <a:uLnTx/>
              <a:uFillTx/>
              <a:latin typeface="微软雅黑" panose="020B0503020204020204" pitchFamily="34" charset="-122"/>
              <a:ea typeface="微软雅黑" panose="020B0503020204020204" pitchFamily="34" charset="-122"/>
            </a:endParaRPr>
          </a:p>
        </p:txBody>
      </p:sp>
      <p:sp>
        <p:nvSpPr>
          <p:cNvPr id="27" name="矩形 87"/>
          <p:cNvSpPr>
            <a:spLocks noChangeArrowheads="1"/>
          </p:cNvSpPr>
          <p:nvPr/>
        </p:nvSpPr>
        <p:spPr bwMode="auto">
          <a:xfrm>
            <a:off x="6006047" y="3149490"/>
            <a:ext cx="4756081" cy="52322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b="1" dirty="0">
                <a:solidFill>
                  <a:srgbClr val="FEEFD7"/>
                </a:solidFill>
                <a:latin typeface="微软雅黑" panose="020B0503020204020204" pitchFamily="34" charset="-122"/>
                <a:ea typeface="微软雅黑" panose="020B0503020204020204" pitchFamily="34" charset="-122"/>
              </a:rPr>
              <a:t>目标内涵一</a:t>
            </a:r>
            <a:r>
              <a:rPr lang="zh-CN" altLang="en-US" sz="1400" dirty="0">
                <a:solidFill>
                  <a:srgbClr val="FEEFD7"/>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
        <p:nvSpPr>
          <p:cNvPr id="28" name="圆角矩形 50"/>
          <p:cNvSpPr/>
          <p:nvPr/>
        </p:nvSpPr>
        <p:spPr bwMode="auto">
          <a:xfrm>
            <a:off x="5890541" y="1750112"/>
            <a:ext cx="5050388" cy="959035"/>
          </a:xfrm>
          <a:prstGeom prst="roundRect">
            <a:avLst>
              <a:gd name="adj" fmla="val 7848"/>
            </a:avLst>
          </a:prstGeom>
          <a:noFill/>
          <a:ln w="9525" cap="flat" cmpd="sng" algn="ctr">
            <a:solidFill>
              <a:srgbClr val="FEEFD7"/>
            </a:solid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EEFD7"/>
              </a:solidFill>
              <a:effectLst/>
              <a:uLnTx/>
              <a:uFillTx/>
              <a:latin typeface="微软雅黑" panose="020B0503020204020204" pitchFamily="34" charset="-122"/>
              <a:ea typeface="微软雅黑" panose="020B0503020204020204" pitchFamily="34" charset="-122"/>
            </a:endParaRPr>
          </a:p>
        </p:txBody>
      </p:sp>
      <p:sp>
        <p:nvSpPr>
          <p:cNvPr id="29" name="矩形 87"/>
          <p:cNvSpPr>
            <a:spLocks noChangeArrowheads="1"/>
          </p:cNvSpPr>
          <p:nvPr/>
        </p:nvSpPr>
        <p:spPr bwMode="auto">
          <a:xfrm>
            <a:off x="6081608" y="1946299"/>
            <a:ext cx="4680520" cy="52322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b="1" dirty="0">
                <a:solidFill>
                  <a:srgbClr val="FEEFD7"/>
                </a:solidFill>
                <a:latin typeface="微软雅黑" panose="020B0503020204020204" pitchFamily="34" charset="-122"/>
                <a:ea typeface="微软雅黑" panose="020B0503020204020204" pitchFamily="34" charset="-122"/>
              </a:rPr>
              <a:t>目标内涵一</a:t>
            </a:r>
            <a:r>
              <a:rPr lang="zh-CN" altLang="en-US" sz="1400" dirty="0">
                <a:solidFill>
                  <a:srgbClr val="FEEFD7"/>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endParaRPr lang="zh-CN" altLang="en-US" sz="1400" dirty="0">
              <a:solidFill>
                <a:srgbClr val="FEEFD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300"/>
                                        <p:tgtEl>
                                          <p:spTgt spid="2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300"/>
                                        <p:tgtEl>
                                          <p:spTgt spid="29"/>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300"/>
                                        <p:tgtEl>
                                          <p:spTgt spid="2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300"/>
                                        <p:tgtEl>
                                          <p:spTgt spid="26"/>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3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300"/>
                                        <p:tgtEl>
                                          <p:spTgt spid="22"/>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300"/>
                                        <p:tgtEl>
                                          <p:spTgt spid="2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5" grpId="0"/>
      <p:bldP spid="26" grpId="0" animBg="1"/>
      <p:bldP spid="27" grpId="0"/>
      <p:bldP spid="28" grpId="0" animBg="1"/>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59220"/>
            <a:ext cx="10843722" cy="729358"/>
            <a:chOff x="-2655131" y="549901"/>
            <a:chExt cx="10843722" cy="729358"/>
          </a:xfrm>
        </p:grpSpPr>
        <p:sp>
          <p:nvSpPr>
            <p:cNvPr id="7" name="矩形 6"/>
            <p:cNvSpPr/>
            <p:nvPr/>
          </p:nvSpPr>
          <p:spPr>
            <a:xfrm>
              <a:off x="4191718"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EEFD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FEE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Freeform 15"/>
          <p:cNvSpPr/>
          <p:nvPr/>
        </p:nvSpPr>
        <p:spPr bwMode="auto">
          <a:xfrm>
            <a:off x="4135303" y="2041721"/>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noFill/>
          <a:ln>
            <a:solidFill>
              <a:srgbClr val="FEEFD7"/>
            </a:solidFill>
          </a:ln>
        </p:spPr>
        <p:txBody>
          <a:bodyPr vert="horz" wrap="square" lIns="91440" tIns="45720" rIns="91440" bIns="45720" numCol="1" anchor="t" anchorCtr="0" compatLnSpc="1"/>
          <a:lstStyle/>
          <a:p>
            <a:endParaRPr lang="zh-CN" altLang="en-US">
              <a:solidFill>
                <a:srgbClr val="FEEFD7"/>
              </a:solidFill>
              <a:effectLst>
                <a:outerShdw blurRad="50800" dist="38100" dir="2700000" algn="tl" rotWithShape="0">
                  <a:prstClr val="black">
                    <a:alpha val="40000"/>
                  </a:prstClr>
                </a:outerShdw>
              </a:effectLst>
            </a:endParaRPr>
          </a:p>
        </p:txBody>
      </p:sp>
      <p:sp>
        <p:nvSpPr>
          <p:cNvPr id="11" name="Freeform 15"/>
          <p:cNvSpPr/>
          <p:nvPr/>
        </p:nvSpPr>
        <p:spPr bwMode="auto">
          <a:xfrm>
            <a:off x="5272727" y="4243144"/>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noFill/>
          <a:ln>
            <a:solidFill>
              <a:srgbClr val="FEEFD7"/>
            </a:solidFill>
          </a:ln>
        </p:spPr>
        <p:txBody>
          <a:bodyPr vert="horz" wrap="square" lIns="91440" tIns="45720" rIns="91440" bIns="45720" numCol="1" anchor="t" anchorCtr="0" compatLnSpc="1"/>
          <a:lstStyle/>
          <a:p>
            <a:endParaRPr lang="zh-CN" altLang="en-US">
              <a:solidFill>
                <a:srgbClr val="FEEFD7"/>
              </a:solidFill>
              <a:effectLst>
                <a:outerShdw blurRad="50800" dist="38100" dir="2700000" algn="tl" rotWithShape="0">
                  <a:prstClr val="black">
                    <a:alpha val="40000"/>
                  </a:prstClr>
                </a:outerShdw>
              </a:effectLst>
            </a:endParaRPr>
          </a:p>
        </p:txBody>
      </p:sp>
      <p:sp>
        <p:nvSpPr>
          <p:cNvPr id="12" name="Freeform 15"/>
          <p:cNvSpPr/>
          <p:nvPr/>
        </p:nvSpPr>
        <p:spPr bwMode="auto">
          <a:xfrm flipH="1">
            <a:off x="5894808" y="2041721"/>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noFill/>
          <a:ln>
            <a:solidFill>
              <a:srgbClr val="FEEFD7"/>
            </a:solidFill>
          </a:ln>
        </p:spPr>
        <p:txBody>
          <a:bodyPr vert="horz" wrap="square" lIns="91440" tIns="45720" rIns="91440" bIns="45720" numCol="1" anchor="t" anchorCtr="0" compatLnSpc="1"/>
          <a:lstStyle/>
          <a:p>
            <a:endParaRPr lang="zh-CN" altLang="en-US">
              <a:solidFill>
                <a:srgbClr val="FEEFD7"/>
              </a:solidFill>
              <a:effectLst>
                <a:outerShdw blurRad="50800" dist="38100" dir="2700000" algn="tl" rotWithShape="0">
                  <a:prstClr val="black">
                    <a:alpha val="40000"/>
                  </a:prstClr>
                </a:outerShdw>
              </a:effectLst>
            </a:endParaRPr>
          </a:p>
        </p:txBody>
      </p:sp>
      <p:sp>
        <p:nvSpPr>
          <p:cNvPr id="13" name="Freeform 15"/>
          <p:cNvSpPr/>
          <p:nvPr/>
        </p:nvSpPr>
        <p:spPr bwMode="auto">
          <a:xfrm flipH="1">
            <a:off x="7032232" y="4243144"/>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noFill/>
          <a:ln>
            <a:solidFill>
              <a:srgbClr val="FEEFD7"/>
            </a:solidFill>
          </a:ln>
        </p:spPr>
        <p:txBody>
          <a:bodyPr vert="horz" wrap="square" lIns="91440" tIns="45720" rIns="91440" bIns="45720" numCol="1" anchor="t" anchorCtr="0" compatLnSpc="1"/>
          <a:lstStyle/>
          <a:p>
            <a:endParaRPr lang="zh-CN" altLang="en-US">
              <a:solidFill>
                <a:srgbClr val="FEEFD7"/>
              </a:solidFill>
              <a:effectLst>
                <a:outerShdw blurRad="50800" dist="38100" dir="2700000" algn="tl" rotWithShape="0">
                  <a:prstClr val="black">
                    <a:alpha val="40000"/>
                  </a:prstClr>
                </a:outerShdw>
              </a:effectLst>
            </a:endParaRPr>
          </a:p>
        </p:txBody>
      </p:sp>
      <p:sp>
        <p:nvSpPr>
          <p:cNvPr id="15" name="TextBox 8"/>
          <p:cNvSpPr txBox="1"/>
          <p:nvPr/>
        </p:nvSpPr>
        <p:spPr>
          <a:xfrm>
            <a:off x="2014789" y="2138176"/>
            <a:ext cx="1800493" cy="369332"/>
          </a:xfrm>
          <a:prstGeom prst="rect">
            <a:avLst/>
          </a:prstGeom>
          <a:noFill/>
        </p:spPr>
        <p:txBody>
          <a:bodyPr wrap="none" rtlCol="0">
            <a:spAutoFit/>
          </a:bodyPr>
          <a:lstStyle/>
          <a:p>
            <a:r>
              <a:rPr lang="zh-CN" altLang="en-US" b="1" dirty="0">
                <a:solidFill>
                  <a:srgbClr val="FEEFD7"/>
                </a:solidFill>
                <a:latin typeface="+mj-ea"/>
                <a:ea typeface="+mj-ea"/>
              </a:rPr>
              <a:t>请输入您的标题</a:t>
            </a:r>
            <a:endParaRPr lang="zh-CN" altLang="en-US" b="1" dirty="0">
              <a:solidFill>
                <a:srgbClr val="FEEFD7"/>
              </a:solidFill>
              <a:latin typeface="+mj-ea"/>
              <a:ea typeface="+mj-ea"/>
            </a:endParaRPr>
          </a:p>
        </p:txBody>
      </p:sp>
      <p:sp>
        <p:nvSpPr>
          <p:cNvPr id="16" name="TextBox 9"/>
          <p:cNvSpPr txBox="1"/>
          <p:nvPr/>
        </p:nvSpPr>
        <p:spPr>
          <a:xfrm>
            <a:off x="2014789" y="2468140"/>
            <a:ext cx="2039937" cy="1323439"/>
          </a:xfrm>
          <a:prstGeom prst="rect">
            <a:avLst/>
          </a:prstGeom>
          <a:noFill/>
        </p:spPr>
        <p:txBody>
          <a:bodyPr wrap="square" rtlCol="0">
            <a:spAutoFit/>
          </a:bodyPr>
          <a:lstStyle/>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zh-CN" altLang="en-US" sz="1600" dirty="0">
              <a:solidFill>
                <a:srgbClr val="FEEFD7"/>
              </a:solidFill>
              <a:latin typeface="+mn-ea"/>
              <a:ea typeface="+mn-ea"/>
            </a:endParaRPr>
          </a:p>
          <a:p>
            <a:endParaRPr lang="zh-CN" altLang="en-US" sz="1600" dirty="0">
              <a:solidFill>
                <a:srgbClr val="FEEFD7"/>
              </a:solidFill>
              <a:latin typeface="+mn-ea"/>
              <a:ea typeface="+mn-ea"/>
            </a:endParaRPr>
          </a:p>
        </p:txBody>
      </p:sp>
      <p:sp>
        <p:nvSpPr>
          <p:cNvPr id="17" name="TextBox 10"/>
          <p:cNvSpPr txBox="1"/>
          <p:nvPr/>
        </p:nvSpPr>
        <p:spPr>
          <a:xfrm>
            <a:off x="4270164" y="2724175"/>
            <a:ext cx="755335" cy="646331"/>
          </a:xfrm>
          <a:prstGeom prst="rect">
            <a:avLst/>
          </a:prstGeom>
          <a:noFill/>
        </p:spPr>
        <p:txBody>
          <a:bodyPr wrap="none" rtlCol="0">
            <a:spAutoFit/>
          </a:bodyPr>
          <a:lstStyle/>
          <a:p>
            <a:r>
              <a:rPr lang="en-US" altLang="zh-CN" sz="3600" b="1" dirty="0">
                <a:solidFill>
                  <a:srgbClr val="FEEFD7"/>
                </a:solidFill>
                <a:latin typeface="微软雅黑" panose="020B0503020204020204" pitchFamily="34" charset="-122"/>
                <a:ea typeface="微软雅黑" panose="020B0503020204020204" pitchFamily="34" charset="-122"/>
              </a:rPr>
              <a:t>01</a:t>
            </a:r>
            <a:endParaRPr lang="zh-CN" altLang="en-US" sz="3600" b="1" dirty="0">
              <a:solidFill>
                <a:srgbClr val="FEEFD7"/>
              </a:solidFill>
              <a:latin typeface="微软雅黑" panose="020B0503020204020204" pitchFamily="34" charset="-122"/>
              <a:ea typeface="微软雅黑" panose="020B0503020204020204" pitchFamily="34" charset="-122"/>
            </a:endParaRPr>
          </a:p>
        </p:txBody>
      </p:sp>
      <p:sp>
        <p:nvSpPr>
          <p:cNvPr id="18" name="TextBox 11"/>
          <p:cNvSpPr txBox="1"/>
          <p:nvPr/>
        </p:nvSpPr>
        <p:spPr>
          <a:xfrm>
            <a:off x="6556164" y="2724175"/>
            <a:ext cx="755335" cy="646331"/>
          </a:xfrm>
          <a:prstGeom prst="rect">
            <a:avLst/>
          </a:prstGeom>
          <a:noFill/>
        </p:spPr>
        <p:txBody>
          <a:bodyPr wrap="none" rtlCol="0">
            <a:spAutoFit/>
          </a:bodyPr>
          <a:lstStyle/>
          <a:p>
            <a:r>
              <a:rPr lang="en-US" altLang="zh-CN" sz="3600" b="1" dirty="0">
                <a:solidFill>
                  <a:srgbClr val="FEEFD7"/>
                </a:solidFill>
                <a:latin typeface="微软雅黑" panose="020B0503020204020204" pitchFamily="34" charset="-122"/>
                <a:ea typeface="微软雅黑" panose="020B0503020204020204" pitchFamily="34" charset="-122"/>
              </a:rPr>
              <a:t>02</a:t>
            </a:r>
            <a:endParaRPr lang="zh-CN" altLang="en-US" sz="3600" b="1" dirty="0">
              <a:solidFill>
                <a:srgbClr val="FEEFD7"/>
              </a:solidFill>
              <a:latin typeface="微软雅黑" panose="020B0503020204020204" pitchFamily="34" charset="-122"/>
              <a:ea typeface="微软雅黑" panose="020B0503020204020204" pitchFamily="34" charset="-122"/>
            </a:endParaRPr>
          </a:p>
        </p:txBody>
      </p:sp>
      <p:sp>
        <p:nvSpPr>
          <p:cNvPr id="19" name="TextBox 12"/>
          <p:cNvSpPr txBox="1"/>
          <p:nvPr/>
        </p:nvSpPr>
        <p:spPr>
          <a:xfrm>
            <a:off x="5407588" y="4950998"/>
            <a:ext cx="755335" cy="646331"/>
          </a:xfrm>
          <a:prstGeom prst="rect">
            <a:avLst/>
          </a:prstGeom>
          <a:noFill/>
        </p:spPr>
        <p:txBody>
          <a:bodyPr wrap="none" rtlCol="0">
            <a:spAutoFit/>
          </a:bodyPr>
          <a:lstStyle/>
          <a:p>
            <a:r>
              <a:rPr lang="en-US" altLang="zh-CN" sz="3600" b="1" dirty="0">
                <a:solidFill>
                  <a:srgbClr val="FEEFD7"/>
                </a:solidFill>
                <a:latin typeface="微软雅黑" panose="020B0503020204020204" pitchFamily="34" charset="-122"/>
                <a:ea typeface="微软雅黑" panose="020B0503020204020204" pitchFamily="34" charset="-122"/>
              </a:rPr>
              <a:t>03</a:t>
            </a:r>
            <a:endParaRPr lang="zh-CN" altLang="en-US" sz="3600" b="1" dirty="0">
              <a:solidFill>
                <a:srgbClr val="FEEFD7"/>
              </a:solidFill>
              <a:latin typeface="微软雅黑" panose="020B0503020204020204" pitchFamily="34" charset="-122"/>
              <a:ea typeface="微软雅黑" panose="020B0503020204020204" pitchFamily="34" charset="-122"/>
            </a:endParaRPr>
          </a:p>
        </p:txBody>
      </p:sp>
      <p:sp>
        <p:nvSpPr>
          <p:cNvPr id="20" name="TextBox 13"/>
          <p:cNvSpPr txBox="1"/>
          <p:nvPr/>
        </p:nvSpPr>
        <p:spPr>
          <a:xfrm>
            <a:off x="7693588" y="4950998"/>
            <a:ext cx="755335" cy="646331"/>
          </a:xfrm>
          <a:prstGeom prst="rect">
            <a:avLst/>
          </a:prstGeom>
          <a:noFill/>
        </p:spPr>
        <p:txBody>
          <a:bodyPr wrap="none" rtlCol="0">
            <a:spAutoFit/>
          </a:bodyPr>
          <a:lstStyle/>
          <a:p>
            <a:r>
              <a:rPr lang="en-US" altLang="zh-CN" sz="3600" b="1" dirty="0">
                <a:solidFill>
                  <a:srgbClr val="FEEFD7"/>
                </a:solidFill>
                <a:latin typeface="微软雅黑" panose="020B0503020204020204" pitchFamily="34" charset="-122"/>
                <a:ea typeface="微软雅黑" panose="020B0503020204020204" pitchFamily="34" charset="-122"/>
              </a:rPr>
              <a:t>04</a:t>
            </a:r>
            <a:endParaRPr lang="zh-CN" altLang="en-US" sz="3600" b="1" dirty="0">
              <a:solidFill>
                <a:srgbClr val="FEEFD7"/>
              </a:solidFill>
              <a:latin typeface="微软雅黑" panose="020B0503020204020204" pitchFamily="34" charset="-122"/>
              <a:ea typeface="微软雅黑" panose="020B0503020204020204" pitchFamily="34" charset="-122"/>
            </a:endParaRPr>
          </a:p>
        </p:txBody>
      </p:sp>
      <p:sp>
        <p:nvSpPr>
          <p:cNvPr id="21" name="TextBox 14"/>
          <p:cNvSpPr txBox="1"/>
          <p:nvPr/>
        </p:nvSpPr>
        <p:spPr>
          <a:xfrm>
            <a:off x="7583622" y="2138176"/>
            <a:ext cx="1800493" cy="369332"/>
          </a:xfrm>
          <a:prstGeom prst="rect">
            <a:avLst/>
          </a:prstGeom>
          <a:noFill/>
        </p:spPr>
        <p:txBody>
          <a:bodyPr wrap="none" rtlCol="0">
            <a:spAutoFit/>
          </a:bodyPr>
          <a:lstStyle/>
          <a:p>
            <a:r>
              <a:rPr lang="zh-CN" altLang="en-US" b="1" dirty="0">
                <a:solidFill>
                  <a:srgbClr val="FEEFD7"/>
                </a:solidFill>
                <a:latin typeface="+mj-ea"/>
                <a:ea typeface="+mj-ea"/>
              </a:rPr>
              <a:t>请输入您的标题</a:t>
            </a:r>
            <a:endParaRPr lang="zh-CN" altLang="en-US" b="1" dirty="0">
              <a:solidFill>
                <a:srgbClr val="FEEFD7"/>
              </a:solidFill>
              <a:latin typeface="+mj-ea"/>
              <a:ea typeface="+mj-ea"/>
            </a:endParaRPr>
          </a:p>
        </p:txBody>
      </p:sp>
      <p:sp>
        <p:nvSpPr>
          <p:cNvPr id="22" name="TextBox 15"/>
          <p:cNvSpPr txBox="1"/>
          <p:nvPr/>
        </p:nvSpPr>
        <p:spPr>
          <a:xfrm>
            <a:off x="7583622" y="2468140"/>
            <a:ext cx="2039937" cy="1323439"/>
          </a:xfrm>
          <a:prstGeom prst="rect">
            <a:avLst/>
          </a:prstGeom>
          <a:noFill/>
        </p:spPr>
        <p:txBody>
          <a:bodyPr wrap="square" rtlCol="0">
            <a:spAutoFit/>
          </a:bodyPr>
          <a:lstStyle/>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zh-CN" altLang="en-US" sz="1600" dirty="0">
              <a:solidFill>
                <a:srgbClr val="FEEFD7"/>
              </a:solidFill>
              <a:latin typeface="+mn-ea"/>
              <a:ea typeface="+mn-ea"/>
            </a:endParaRPr>
          </a:p>
          <a:p>
            <a:endParaRPr lang="zh-CN" altLang="en-US" sz="1600" dirty="0">
              <a:solidFill>
                <a:srgbClr val="FEEFD7"/>
              </a:solidFill>
              <a:latin typeface="+mn-ea"/>
              <a:ea typeface="+mn-ea"/>
            </a:endParaRPr>
          </a:p>
        </p:txBody>
      </p:sp>
      <p:sp>
        <p:nvSpPr>
          <p:cNvPr id="23" name="TextBox 16"/>
          <p:cNvSpPr txBox="1"/>
          <p:nvPr/>
        </p:nvSpPr>
        <p:spPr>
          <a:xfrm>
            <a:off x="3152213" y="4428499"/>
            <a:ext cx="1800493" cy="369332"/>
          </a:xfrm>
          <a:prstGeom prst="rect">
            <a:avLst/>
          </a:prstGeom>
          <a:noFill/>
        </p:spPr>
        <p:txBody>
          <a:bodyPr wrap="none" rtlCol="0">
            <a:spAutoFit/>
          </a:bodyPr>
          <a:lstStyle/>
          <a:p>
            <a:r>
              <a:rPr lang="zh-CN" altLang="en-US" b="1" dirty="0">
                <a:solidFill>
                  <a:srgbClr val="FEEFD7"/>
                </a:solidFill>
                <a:latin typeface="+mj-ea"/>
                <a:ea typeface="+mj-ea"/>
              </a:rPr>
              <a:t>请输入您的标题</a:t>
            </a:r>
            <a:endParaRPr lang="zh-CN" altLang="en-US" b="1" dirty="0">
              <a:solidFill>
                <a:srgbClr val="FEEFD7"/>
              </a:solidFill>
              <a:latin typeface="+mj-ea"/>
              <a:ea typeface="+mj-ea"/>
            </a:endParaRPr>
          </a:p>
        </p:txBody>
      </p:sp>
      <p:sp>
        <p:nvSpPr>
          <p:cNvPr id="24" name="TextBox 17"/>
          <p:cNvSpPr txBox="1"/>
          <p:nvPr/>
        </p:nvSpPr>
        <p:spPr>
          <a:xfrm>
            <a:off x="3152213" y="4758463"/>
            <a:ext cx="2039937" cy="1323439"/>
          </a:xfrm>
          <a:prstGeom prst="rect">
            <a:avLst/>
          </a:prstGeom>
          <a:noFill/>
        </p:spPr>
        <p:txBody>
          <a:bodyPr wrap="square" rtlCol="0">
            <a:spAutoFit/>
          </a:bodyPr>
          <a:lstStyle/>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zh-CN" altLang="en-US" sz="1600" dirty="0">
              <a:solidFill>
                <a:srgbClr val="FEEFD7"/>
              </a:solidFill>
              <a:latin typeface="+mn-ea"/>
              <a:ea typeface="+mn-ea"/>
            </a:endParaRPr>
          </a:p>
          <a:p>
            <a:endParaRPr lang="zh-CN" altLang="en-US" sz="1600" dirty="0">
              <a:solidFill>
                <a:srgbClr val="FEEFD7"/>
              </a:solidFill>
              <a:latin typeface="+mn-ea"/>
              <a:ea typeface="+mn-ea"/>
            </a:endParaRPr>
          </a:p>
        </p:txBody>
      </p:sp>
      <p:sp>
        <p:nvSpPr>
          <p:cNvPr id="25" name="TextBox 18"/>
          <p:cNvSpPr txBox="1"/>
          <p:nvPr/>
        </p:nvSpPr>
        <p:spPr>
          <a:xfrm>
            <a:off x="8721046" y="4428499"/>
            <a:ext cx="1800493" cy="369332"/>
          </a:xfrm>
          <a:prstGeom prst="rect">
            <a:avLst/>
          </a:prstGeom>
          <a:noFill/>
        </p:spPr>
        <p:txBody>
          <a:bodyPr wrap="none" rtlCol="0">
            <a:spAutoFit/>
          </a:bodyPr>
          <a:lstStyle/>
          <a:p>
            <a:r>
              <a:rPr lang="zh-CN" altLang="en-US" b="1" dirty="0">
                <a:solidFill>
                  <a:srgbClr val="FEEFD7"/>
                </a:solidFill>
                <a:latin typeface="+mj-ea"/>
                <a:ea typeface="+mj-ea"/>
              </a:rPr>
              <a:t>请输入您的标题</a:t>
            </a:r>
            <a:endParaRPr lang="zh-CN" altLang="en-US" b="1" dirty="0">
              <a:solidFill>
                <a:srgbClr val="FEEFD7"/>
              </a:solidFill>
              <a:latin typeface="+mj-ea"/>
              <a:ea typeface="+mj-ea"/>
            </a:endParaRPr>
          </a:p>
        </p:txBody>
      </p:sp>
      <p:sp>
        <p:nvSpPr>
          <p:cNvPr id="26" name="TextBox 19"/>
          <p:cNvSpPr txBox="1"/>
          <p:nvPr/>
        </p:nvSpPr>
        <p:spPr>
          <a:xfrm>
            <a:off x="8721046" y="4758463"/>
            <a:ext cx="2039937" cy="1323439"/>
          </a:xfrm>
          <a:prstGeom prst="rect">
            <a:avLst/>
          </a:prstGeom>
          <a:noFill/>
        </p:spPr>
        <p:txBody>
          <a:bodyPr wrap="square" rtlCol="0">
            <a:spAutoFit/>
          </a:bodyPr>
          <a:lstStyle/>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en-US" altLang="zh-CN" sz="1600" dirty="0">
              <a:solidFill>
                <a:srgbClr val="FEEFD7"/>
              </a:solidFill>
              <a:latin typeface="+mn-ea"/>
              <a:ea typeface="+mn-ea"/>
            </a:endParaRPr>
          </a:p>
          <a:p>
            <a:r>
              <a:rPr lang="zh-CN" altLang="en-US" sz="1600" dirty="0">
                <a:solidFill>
                  <a:srgbClr val="FEEFD7"/>
                </a:solidFill>
                <a:latin typeface="+mn-ea"/>
                <a:ea typeface="+mn-ea"/>
              </a:rPr>
              <a:t>输入您的文字内容</a:t>
            </a:r>
            <a:endParaRPr lang="zh-CN" altLang="en-US" sz="1600" dirty="0">
              <a:solidFill>
                <a:srgbClr val="FEEFD7"/>
              </a:solidFill>
              <a:latin typeface="+mn-ea"/>
              <a:ea typeface="+mn-ea"/>
            </a:endParaRPr>
          </a:p>
          <a:p>
            <a:endParaRPr lang="zh-CN" altLang="en-US" sz="1600" dirty="0">
              <a:solidFill>
                <a:srgbClr val="FEEFD7"/>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nodePh="1" p14:presetBounceEnd="40000">
                                      <p:stCondLst>
                                        <p:cond delay="30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31"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ppt_w</p:attrName>
                                            </p:attrNameLst>
                                          </p:cBhvr>
                                          <p:tavLst>
                                            <p:tav tm="0">
                                              <p:val>
                                                <p:fltVal val="0"/>
                                              </p:val>
                                            </p:tav>
                                            <p:tav tm="100000">
                                              <p:val>
                                                <p:strVal val="#ppt_w"/>
                                              </p:val>
                                            </p:tav>
                                          </p:tavLst>
                                        </p:anim>
                                        <p:anim calcmode="lin" valueType="num">
                                          <p:cBhvr>
                                            <p:cTn id="17" dur="400" fill="hold"/>
                                            <p:tgtEl>
                                              <p:spTgt spid="17"/>
                                            </p:tgtEl>
                                            <p:attrNameLst>
                                              <p:attrName>ppt_h</p:attrName>
                                            </p:attrNameLst>
                                          </p:cBhvr>
                                          <p:tavLst>
                                            <p:tav tm="0">
                                              <p:val>
                                                <p:fltVal val="0"/>
                                              </p:val>
                                            </p:tav>
                                            <p:tav tm="100000">
                                              <p:val>
                                                <p:strVal val="#ppt_h"/>
                                              </p:val>
                                            </p:tav>
                                          </p:tavLst>
                                        </p:anim>
                                        <p:anim calcmode="lin" valueType="num">
                                          <p:cBhvr>
                                            <p:cTn id="18" dur="400" fill="hold"/>
                                            <p:tgtEl>
                                              <p:spTgt spid="17"/>
                                            </p:tgtEl>
                                            <p:attrNameLst>
                                              <p:attrName>style.rotation</p:attrName>
                                            </p:attrNameLst>
                                          </p:cBhvr>
                                          <p:tavLst>
                                            <p:tav tm="0">
                                              <p:val>
                                                <p:fltVal val="90"/>
                                              </p:val>
                                            </p:tav>
                                            <p:tav tm="100000">
                                              <p:val>
                                                <p:fltVal val="0"/>
                                              </p:val>
                                            </p:tav>
                                          </p:tavLst>
                                        </p:anim>
                                        <p:animEffect transition="in" filter="fade">
                                          <p:cBhvr>
                                            <p:cTn id="19" dur="400"/>
                                            <p:tgtEl>
                                              <p:spTgt spid="17"/>
                                            </p:tgtEl>
                                          </p:cBhvr>
                                        </p:animEffect>
                                      </p:childTnLst>
                                    </p:cTn>
                                  </p:par>
                                </p:childTnLst>
                              </p:cTn>
                            </p:par>
                            <p:par>
                              <p:cTn id="20" fill="hold">
                                <p:stCondLst>
                                  <p:cond delay="1800"/>
                                </p:stCondLst>
                                <p:childTnLst>
                                  <p:par>
                                    <p:cTn id="21" presetID="22" presetClass="entr" presetSubtype="2"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childTnLst>
                              </p:cTn>
                            </p:par>
                            <p:par>
                              <p:cTn id="27" fill="hold">
                                <p:stCondLst>
                                  <p:cond delay="2300"/>
                                </p:stCondLst>
                                <p:childTnLst>
                                  <p:par>
                                    <p:cTn id="28" presetID="2" presetClass="entr" presetSubtype="4" fill="hold" grpId="0" nodeType="afterEffect" nodePh="1" p14:presetBounceEnd="40000">
                                      <p:stCondLst>
                                        <p:cond delay="0"/>
                                      </p:stCondLst>
                                      <p:endCondLst>
                                        <p:cond evt="begin" delay="0">
                                          <p:tn val="28"/>
                                        </p:cond>
                                      </p:endCondLst>
                                      <p:childTnLst>
                                        <p:set>
                                          <p:cBhvr>
                                            <p:cTn id="29" dur="1" fill="hold">
                                              <p:stCondLst>
                                                <p:cond delay="0"/>
                                              </p:stCondLst>
                                            </p:cTn>
                                            <p:tgtEl>
                                              <p:spTgt spid="11"/>
                                            </p:tgtEl>
                                            <p:attrNameLst>
                                              <p:attrName>style.visibility</p:attrName>
                                            </p:attrNameLst>
                                          </p:cBhvr>
                                          <p:to>
                                            <p:strVal val="visible"/>
                                          </p:to>
                                        </p:set>
                                        <p:anim calcmode="lin" valueType="num" p14:bounceEnd="40000">
                                          <p:cBhvr additive="base">
                                            <p:cTn id="30"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800"/>
                                </p:stCondLst>
                                <p:childTnLst>
                                  <p:par>
                                    <p:cTn id="33" presetID="31"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400" fill="hold"/>
                                            <p:tgtEl>
                                              <p:spTgt spid="19"/>
                                            </p:tgtEl>
                                            <p:attrNameLst>
                                              <p:attrName>ppt_w</p:attrName>
                                            </p:attrNameLst>
                                          </p:cBhvr>
                                          <p:tavLst>
                                            <p:tav tm="0">
                                              <p:val>
                                                <p:fltVal val="0"/>
                                              </p:val>
                                            </p:tav>
                                            <p:tav tm="100000">
                                              <p:val>
                                                <p:strVal val="#ppt_w"/>
                                              </p:val>
                                            </p:tav>
                                          </p:tavLst>
                                        </p:anim>
                                        <p:anim calcmode="lin" valueType="num">
                                          <p:cBhvr>
                                            <p:cTn id="36" dur="400" fill="hold"/>
                                            <p:tgtEl>
                                              <p:spTgt spid="19"/>
                                            </p:tgtEl>
                                            <p:attrNameLst>
                                              <p:attrName>ppt_h</p:attrName>
                                            </p:attrNameLst>
                                          </p:cBhvr>
                                          <p:tavLst>
                                            <p:tav tm="0">
                                              <p:val>
                                                <p:fltVal val="0"/>
                                              </p:val>
                                            </p:tav>
                                            <p:tav tm="100000">
                                              <p:val>
                                                <p:strVal val="#ppt_h"/>
                                              </p:val>
                                            </p:tav>
                                          </p:tavLst>
                                        </p:anim>
                                        <p:anim calcmode="lin" valueType="num">
                                          <p:cBhvr>
                                            <p:cTn id="37" dur="400" fill="hold"/>
                                            <p:tgtEl>
                                              <p:spTgt spid="19"/>
                                            </p:tgtEl>
                                            <p:attrNameLst>
                                              <p:attrName>style.rotation</p:attrName>
                                            </p:attrNameLst>
                                          </p:cBhvr>
                                          <p:tavLst>
                                            <p:tav tm="0">
                                              <p:val>
                                                <p:fltVal val="90"/>
                                              </p:val>
                                            </p:tav>
                                            <p:tav tm="100000">
                                              <p:val>
                                                <p:fltVal val="0"/>
                                              </p:val>
                                            </p:tav>
                                          </p:tavLst>
                                        </p:anim>
                                        <p:animEffect transition="in" filter="fade">
                                          <p:cBhvr>
                                            <p:cTn id="38" dur="400"/>
                                            <p:tgtEl>
                                              <p:spTgt spid="19"/>
                                            </p:tgtEl>
                                          </p:cBhvr>
                                        </p:animEffect>
                                      </p:childTnLst>
                                    </p:cTn>
                                  </p:par>
                                </p:childTnLst>
                              </p:cTn>
                            </p:par>
                            <p:par>
                              <p:cTn id="39" fill="hold">
                                <p:stCondLst>
                                  <p:cond delay="3300"/>
                                </p:stCondLst>
                                <p:childTnLst>
                                  <p:par>
                                    <p:cTn id="40" presetID="22" presetClass="entr" presetSubtype="2"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right)">
                                          <p:cBhvr>
                                            <p:cTn id="42" dur="500"/>
                                            <p:tgtEl>
                                              <p:spTgt spid="23"/>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right)">
                                          <p:cBhvr>
                                            <p:cTn id="45" dur="500"/>
                                            <p:tgtEl>
                                              <p:spTgt spid="24"/>
                                            </p:tgtEl>
                                          </p:cBhvr>
                                        </p:animEffect>
                                      </p:childTnLst>
                                    </p:cTn>
                                  </p:par>
                                </p:childTnLst>
                              </p:cTn>
                            </p:par>
                            <p:par>
                              <p:cTn id="46" fill="hold">
                                <p:stCondLst>
                                  <p:cond delay="3800"/>
                                </p:stCondLst>
                                <p:childTnLst>
                                  <p:par>
                                    <p:cTn id="47" presetID="2" presetClass="entr" presetSubtype="4" fill="hold" grpId="0" nodeType="afterEffect" nodePh="1" p14:presetBounceEnd="40000">
                                      <p:stCondLst>
                                        <p:cond delay="0"/>
                                      </p:stCondLst>
                                      <p:endCondLst>
                                        <p:cond evt="begin" delay="0">
                                          <p:tn val="47"/>
                                        </p:cond>
                                      </p:endCondLst>
                                      <p:childTnLst>
                                        <p:set>
                                          <p:cBhvr>
                                            <p:cTn id="48" dur="1" fill="hold">
                                              <p:stCondLst>
                                                <p:cond delay="0"/>
                                              </p:stCondLst>
                                            </p:cTn>
                                            <p:tgtEl>
                                              <p:spTgt spid="12"/>
                                            </p:tgtEl>
                                            <p:attrNameLst>
                                              <p:attrName>style.visibility</p:attrName>
                                            </p:attrNameLst>
                                          </p:cBhvr>
                                          <p:to>
                                            <p:strVal val="visible"/>
                                          </p:to>
                                        </p:set>
                                        <p:anim calcmode="lin" valueType="num" p14:bounceEnd="40000">
                                          <p:cBhvr additive="base">
                                            <p:cTn id="49"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par>
                              <p:cTn id="51" fill="hold">
                                <p:stCondLst>
                                  <p:cond delay="4300"/>
                                </p:stCondLst>
                                <p:childTnLst>
                                  <p:par>
                                    <p:cTn id="52" presetID="31"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400" fill="hold"/>
                                            <p:tgtEl>
                                              <p:spTgt spid="18"/>
                                            </p:tgtEl>
                                            <p:attrNameLst>
                                              <p:attrName>ppt_w</p:attrName>
                                            </p:attrNameLst>
                                          </p:cBhvr>
                                          <p:tavLst>
                                            <p:tav tm="0">
                                              <p:val>
                                                <p:fltVal val="0"/>
                                              </p:val>
                                            </p:tav>
                                            <p:tav tm="100000">
                                              <p:val>
                                                <p:strVal val="#ppt_w"/>
                                              </p:val>
                                            </p:tav>
                                          </p:tavLst>
                                        </p:anim>
                                        <p:anim calcmode="lin" valueType="num">
                                          <p:cBhvr>
                                            <p:cTn id="55" dur="400" fill="hold"/>
                                            <p:tgtEl>
                                              <p:spTgt spid="18"/>
                                            </p:tgtEl>
                                            <p:attrNameLst>
                                              <p:attrName>ppt_h</p:attrName>
                                            </p:attrNameLst>
                                          </p:cBhvr>
                                          <p:tavLst>
                                            <p:tav tm="0">
                                              <p:val>
                                                <p:fltVal val="0"/>
                                              </p:val>
                                            </p:tav>
                                            <p:tav tm="100000">
                                              <p:val>
                                                <p:strVal val="#ppt_h"/>
                                              </p:val>
                                            </p:tav>
                                          </p:tavLst>
                                        </p:anim>
                                        <p:anim calcmode="lin" valueType="num">
                                          <p:cBhvr>
                                            <p:cTn id="56" dur="400" fill="hold"/>
                                            <p:tgtEl>
                                              <p:spTgt spid="18"/>
                                            </p:tgtEl>
                                            <p:attrNameLst>
                                              <p:attrName>style.rotation</p:attrName>
                                            </p:attrNameLst>
                                          </p:cBhvr>
                                          <p:tavLst>
                                            <p:tav tm="0">
                                              <p:val>
                                                <p:fltVal val="90"/>
                                              </p:val>
                                            </p:tav>
                                            <p:tav tm="100000">
                                              <p:val>
                                                <p:fltVal val="0"/>
                                              </p:val>
                                            </p:tav>
                                          </p:tavLst>
                                        </p:anim>
                                        <p:animEffect transition="in" filter="fade">
                                          <p:cBhvr>
                                            <p:cTn id="57" dur="400"/>
                                            <p:tgtEl>
                                              <p:spTgt spid="18"/>
                                            </p:tgtEl>
                                          </p:cBhvr>
                                        </p:animEffect>
                                      </p:childTnLst>
                                    </p:cTn>
                                  </p:par>
                                </p:childTnLst>
                              </p:cTn>
                            </p:par>
                            <p:par>
                              <p:cTn id="58" fill="hold">
                                <p:stCondLst>
                                  <p:cond delay="4800"/>
                                </p:stCondLst>
                                <p:childTnLst>
                                  <p:par>
                                    <p:cTn id="59" presetID="22" presetClass="entr" presetSubtype="8"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par>
                              <p:cTn id="65" fill="hold">
                                <p:stCondLst>
                                  <p:cond delay="5300"/>
                                </p:stCondLst>
                                <p:childTnLst>
                                  <p:par>
                                    <p:cTn id="66" presetID="2" presetClass="entr" presetSubtype="4" fill="hold" grpId="0" nodeType="afterEffect" nodePh="1" p14:presetBounceEnd="40000">
                                      <p:stCondLst>
                                        <p:cond delay="0"/>
                                      </p:stCondLst>
                                      <p:endCondLst>
                                        <p:cond evt="begin" delay="0">
                                          <p:tn val="66"/>
                                        </p:cond>
                                      </p:endCondLst>
                                      <p:childTnLst>
                                        <p:set>
                                          <p:cBhvr>
                                            <p:cTn id="67" dur="1" fill="hold">
                                              <p:stCondLst>
                                                <p:cond delay="0"/>
                                              </p:stCondLst>
                                            </p:cTn>
                                            <p:tgtEl>
                                              <p:spTgt spid="13"/>
                                            </p:tgtEl>
                                            <p:attrNameLst>
                                              <p:attrName>style.visibility</p:attrName>
                                            </p:attrNameLst>
                                          </p:cBhvr>
                                          <p:to>
                                            <p:strVal val="visible"/>
                                          </p:to>
                                        </p:set>
                                        <p:anim calcmode="lin" valueType="num" p14:bounceEnd="40000">
                                          <p:cBhvr additive="base">
                                            <p:cTn id="68"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69" dur="500" fill="hold"/>
                                            <p:tgtEl>
                                              <p:spTgt spid="13"/>
                                            </p:tgtEl>
                                            <p:attrNameLst>
                                              <p:attrName>ppt_y</p:attrName>
                                            </p:attrNameLst>
                                          </p:cBhvr>
                                          <p:tavLst>
                                            <p:tav tm="0">
                                              <p:val>
                                                <p:strVal val="1+#ppt_h/2"/>
                                              </p:val>
                                            </p:tav>
                                            <p:tav tm="100000">
                                              <p:val>
                                                <p:strVal val="#ppt_y"/>
                                              </p:val>
                                            </p:tav>
                                          </p:tavLst>
                                        </p:anim>
                                      </p:childTnLst>
                                    </p:cTn>
                                  </p:par>
                                </p:childTnLst>
                              </p:cTn>
                            </p:par>
                            <p:par>
                              <p:cTn id="70" fill="hold">
                                <p:stCondLst>
                                  <p:cond delay="5800"/>
                                </p:stCondLst>
                                <p:childTnLst>
                                  <p:par>
                                    <p:cTn id="71" presetID="31"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400" fill="hold"/>
                                            <p:tgtEl>
                                              <p:spTgt spid="20"/>
                                            </p:tgtEl>
                                            <p:attrNameLst>
                                              <p:attrName>ppt_w</p:attrName>
                                            </p:attrNameLst>
                                          </p:cBhvr>
                                          <p:tavLst>
                                            <p:tav tm="0">
                                              <p:val>
                                                <p:fltVal val="0"/>
                                              </p:val>
                                            </p:tav>
                                            <p:tav tm="100000">
                                              <p:val>
                                                <p:strVal val="#ppt_w"/>
                                              </p:val>
                                            </p:tav>
                                          </p:tavLst>
                                        </p:anim>
                                        <p:anim calcmode="lin" valueType="num">
                                          <p:cBhvr>
                                            <p:cTn id="74" dur="400" fill="hold"/>
                                            <p:tgtEl>
                                              <p:spTgt spid="20"/>
                                            </p:tgtEl>
                                            <p:attrNameLst>
                                              <p:attrName>ppt_h</p:attrName>
                                            </p:attrNameLst>
                                          </p:cBhvr>
                                          <p:tavLst>
                                            <p:tav tm="0">
                                              <p:val>
                                                <p:fltVal val="0"/>
                                              </p:val>
                                            </p:tav>
                                            <p:tav tm="100000">
                                              <p:val>
                                                <p:strVal val="#ppt_h"/>
                                              </p:val>
                                            </p:tav>
                                          </p:tavLst>
                                        </p:anim>
                                        <p:anim calcmode="lin" valueType="num">
                                          <p:cBhvr>
                                            <p:cTn id="75" dur="400" fill="hold"/>
                                            <p:tgtEl>
                                              <p:spTgt spid="20"/>
                                            </p:tgtEl>
                                            <p:attrNameLst>
                                              <p:attrName>style.rotation</p:attrName>
                                            </p:attrNameLst>
                                          </p:cBhvr>
                                          <p:tavLst>
                                            <p:tav tm="0">
                                              <p:val>
                                                <p:fltVal val="90"/>
                                              </p:val>
                                            </p:tav>
                                            <p:tav tm="100000">
                                              <p:val>
                                                <p:fltVal val="0"/>
                                              </p:val>
                                            </p:tav>
                                          </p:tavLst>
                                        </p:anim>
                                        <p:animEffect transition="in" filter="fade">
                                          <p:cBhvr>
                                            <p:cTn id="76" dur="400"/>
                                            <p:tgtEl>
                                              <p:spTgt spid="20"/>
                                            </p:tgtEl>
                                          </p:cBhvr>
                                        </p:animEffect>
                                      </p:childTnLst>
                                    </p:cTn>
                                  </p:par>
                                </p:childTnLst>
                              </p:cTn>
                            </p:par>
                            <p:par>
                              <p:cTn id="77" fill="hold">
                                <p:stCondLst>
                                  <p:cond delay="6300"/>
                                </p:stCondLst>
                                <p:childTnLst>
                                  <p:par>
                                    <p:cTn id="78" presetID="22" presetClass="entr" presetSubtype="8"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left)">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nodePh="1">
                                      <p:stCondLst>
                                        <p:cond delay="30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31"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ppt_w</p:attrName>
                                            </p:attrNameLst>
                                          </p:cBhvr>
                                          <p:tavLst>
                                            <p:tav tm="0">
                                              <p:val>
                                                <p:fltVal val="0"/>
                                              </p:val>
                                            </p:tav>
                                            <p:tav tm="100000">
                                              <p:val>
                                                <p:strVal val="#ppt_w"/>
                                              </p:val>
                                            </p:tav>
                                          </p:tavLst>
                                        </p:anim>
                                        <p:anim calcmode="lin" valueType="num">
                                          <p:cBhvr>
                                            <p:cTn id="17" dur="400" fill="hold"/>
                                            <p:tgtEl>
                                              <p:spTgt spid="17"/>
                                            </p:tgtEl>
                                            <p:attrNameLst>
                                              <p:attrName>ppt_h</p:attrName>
                                            </p:attrNameLst>
                                          </p:cBhvr>
                                          <p:tavLst>
                                            <p:tav tm="0">
                                              <p:val>
                                                <p:fltVal val="0"/>
                                              </p:val>
                                            </p:tav>
                                            <p:tav tm="100000">
                                              <p:val>
                                                <p:strVal val="#ppt_h"/>
                                              </p:val>
                                            </p:tav>
                                          </p:tavLst>
                                        </p:anim>
                                        <p:anim calcmode="lin" valueType="num">
                                          <p:cBhvr>
                                            <p:cTn id="18" dur="400" fill="hold"/>
                                            <p:tgtEl>
                                              <p:spTgt spid="17"/>
                                            </p:tgtEl>
                                            <p:attrNameLst>
                                              <p:attrName>style.rotation</p:attrName>
                                            </p:attrNameLst>
                                          </p:cBhvr>
                                          <p:tavLst>
                                            <p:tav tm="0">
                                              <p:val>
                                                <p:fltVal val="90"/>
                                              </p:val>
                                            </p:tav>
                                            <p:tav tm="100000">
                                              <p:val>
                                                <p:fltVal val="0"/>
                                              </p:val>
                                            </p:tav>
                                          </p:tavLst>
                                        </p:anim>
                                        <p:animEffect transition="in" filter="fade">
                                          <p:cBhvr>
                                            <p:cTn id="19" dur="400"/>
                                            <p:tgtEl>
                                              <p:spTgt spid="17"/>
                                            </p:tgtEl>
                                          </p:cBhvr>
                                        </p:animEffect>
                                      </p:childTnLst>
                                    </p:cTn>
                                  </p:par>
                                </p:childTnLst>
                              </p:cTn>
                            </p:par>
                            <p:par>
                              <p:cTn id="20" fill="hold">
                                <p:stCondLst>
                                  <p:cond delay="1800"/>
                                </p:stCondLst>
                                <p:childTnLst>
                                  <p:par>
                                    <p:cTn id="21" presetID="22" presetClass="entr" presetSubtype="2"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childTnLst>
                              </p:cTn>
                            </p:par>
                            <p:par>
                              <p:cTn id="27" fill="hold">
                                <p:stCondLst>
                                  <p:cond delay="2300"/>
                                </p:stCondLst>
                                <p:childTnLst>
                                  <p:par>
                                    <p:cTn id="28" presetID="2" presetClass="entr" presetSubtype="4" fill="hold" grpId="0" nodeType="afterEffect" nodePh="1">
                                      <p:stCondLst>
                                        <p:cond delay="0"/>
                                      </p:stCondLst>
                                      <p:endCondLst>
                                        <p:cond evt="begin" delay="0">
                                          <p:tn val="28"/>
                                        </p:cond>
                                      </p:end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800"/>
                                </p:stCondLst>
                                <p:childTnLst>
                                  <p:par>
                                    <p:cTn id="33" presetID="31"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400" fill="hold"/>
                                            <p:tgtEl>
                                              <p:spTgt spid="19"/>
                                            </p:tgtEl>
                                            <p:attrNameLst>
                                              <p:attrName>ppt_w</p:attrName>
                                            </p:attrNameLst>
                                          </p:cBhvr>
                                          <p:tavLst>
                                            <p:tav tm="0">
                                              <p:val>
                                                <p:fltVal val="0"/>
                                              </p:val>
                                            </p:tav>
                                            <p:tav tm="100000">
                                              <p:val>
                                                <p:strVal val="#ppt_w"/>
                                              </p:val>
                                            </p:tav>
                                          </p:tavLst>
                                        </p:anim>
                                        <p:anim calcmode="lin" valueType="num">
                                          <p:cBhvr>
                                            <p:cTn id="36" dur="400" fill="hold"/>
                                            <p:tgtEl>
                                              <p:spTgt spid="19"/>
                                            </p:tgtEl>
                                            <p:attrNameLst>
                                              <p:attrName>ppt_h</p:attrName>
                                            </p:attrNameLst>
                                          </p:cBhvr>
                                          <p:tavLst>
                                            <p:tav tm="0">
                                              <p:val>
                                                <p:fltVal val="0"/>
                                              </p:val>
                                            </p:tav>
                                            <p:tav tm="100000">
                                              <p:val>
                                                <p:strVal val="#ppt_h"/>
                                              </p:val>
                                            </p:tav>
                                          </p:tavLst>
                                        </p:anim>
                                        <p:anim calcmode="lin" valueType="num">
                                          <p:cBhvr>
                                            <p:cTn id="37" dur="400" fill="hold"/>
                                            <p:tgtEl>
                                              <p:spTgt spid="19"/>
                                            </p:tgtEl>
                                            <p:attrNameLst>
                                              <p:attrName>style.rotation</p:attrName>
                                            </p:attrNameLst>
                                          </p:cBhvr>
                                          <p:tavLst>
                                            <p:tav tm="0">
                                              <p:val>
                                                <p:fltVal val="90"/>
                                              </p:val>
                                            </p:tav>
                                            <p:tav tm="100000">
                                              <p:val>
                                                <p:fltVal val="0"/>
                                              </p:val>
                                            </p:tav>
                                          </p:tavLst>
                                        </p:anim>
                                        <p:animEffect transition="in" filter="fade">
                                          <p:cBhvr>
                                            <p:cTn id="38" dur="400"/>
                                            <p:tgtEl>
                                              <p:spTgt spid="19"/>
                                            </p:tgtEl>
                                          </p:cBhvr>
                                        </p:animEffect>
                                      </p:childTnLst>
                                    </p:cTn>
                                  </p:par>
                                </p:childTnLst>
                              </p:cTn>
                            </p:par>
                            <p:par>
                              <p:cTn id="39" fill="hold">
                                <p:stCondLst>
                                  <p:cond delay="3300"/>
                                </p:stCondLst>
                                <p:childTnLst>
                                  <p:par>
                                    <p:cTn id="40" presetID="22" presetClass="entr" presetSubtype="2"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right)">
                                          <p:cBhvr>
                                            <p:cTn id="42" dur="500"/>
                                            <p:tgtEl>
                                              <p:spTgt spid="23"/>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right)">
                                          <p:cBhvr>
                                            <p:cTn id="45" dur="500"/>
                                            <p:tgtEl>
                                              <p:spTgt spid="24"/>
                                            </p:tgtEl>
                                          </p:cBhvr>
                                        </p:animEffect>
                                      </p:childTnLst>
                                    </p:cTn>
                                  </p:par>
                                </p:childTnLst>
                              </p:cTn>
                            </p:par>
                            <p:par>
                              <p:cTn id="46" fill="hold">
                                <p:stCondLst>
                                  <p:cond delay="3800"/>
                                </p:stCondLst>
                                <p:childTnLst>
                                  <p:par>
                                    <p:cTn id="47" presetID="2" presetClass="entr" presetSubtype="4" fill="hold" grpId="0" nodeType="afterEffect" nodePh="1">
                                      <p:stCondLst>
                                        <p:cond delay="0"/>
                                      </p:stCondLst>
                                      <p:endCondLst>
                                        <p:cond evt="begin" delay="0">
                                          <p:tn val="47"/>
                                        </p:cond>
                                      </p:end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par>
                              <p:cTn id="51" fill="hold">
                                <p:stCondLst>
                                  <p:cond delay="4300"/>
                                </p:stCondLst>
                                <p:childTnLst>
                                  <p:par>
                                    <p:cTn id="52" presetID="31"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400" fill="hold"/>
                                            <p:tgtEl>
                                              <p:spTgt spid="18"/>
                                            </p:tgtEl>
                                            <p:attrNameLst>
                                              <p:attrName>ppt_w</p:attrName>
                                            </p:attrNameLst>
                                          </p:cBhvr>
                                          <p:tavLst>
                                            <p:tav tm="0">
                                              <p:val>
                                                <p:fltVal val="0"/>
                                              </p:val>
                                            </p:tav>
                                            <p:tav tm="100000">
                                              <p:val>
                                                <p:strVal val="#ppt_w"/>
                                              </p:val>
                                            </p:tav>
                                          </p:tavLst>
                                        </p:anim>
                                        <p:anim calcmode="lin" valueType="num">
                                          <p:cBhvr>
                                            <p:cTn id="55" dur="400" fill="hold"/>
                                            <p:tgtEl>
                                              <p:spTgt spid="18"/>
                                            </p:tgtEl>
                                            <p:attrNameLst>
                                              <p:attrName>ppt_h</p:attrName>
                                            </p:attrNameLst>
                                          </p:cBhvr>
                                          <p:tavLst>
                                            <p:tav tm="0">
                                              <p:val>
                                                <p:fltVal val="0"/>
                                              </p:val>
                                            </p:tav>
                                            <p:tav tm="100000">
                                              <p:val>
                                                <p:strVal val="#ppt_h"/>
                                              </p:val>
                                            </p:tav>
                                          </p:tavLst>
                                        </p:anim>
                                        <p:anim calcmode="lin" valueType="num">
                                          <p:cBhvr>
                                            <p:cTn id="56" dur="400" fill="hold"/>
                                            <p:tgtEl>
                                              <p:spTgt spid="18"/>
                                            </p:tgtEl>
                                            <p:attrNameLst>
                                              <p:attrName>style.rotation</p:attrName>
                                            </p:attrNameLst>
                                          </p:cBhvr>
                                          <p:tavLst>
                                            <p:tav tm="0">
                                              <p:val>
                                                <p:fltVal val="90"/>
                                              </p:val>
                                            </p:tav>
                                            <p:tav tm="100000">
                                              <p:val>
                                                <p:fltVal val="0"/>
                                              </p:val>
                                            </p:tav>
                                          </p:tavLst>
                                        </p:anim>
                                        <p:animEffect transition="in" filter="fade">
                                          <p:cBhvr>
                                            <p:cTn id="57" dur="400"/>
                                            <p:tgtEl>
                                              <p:spTgt spid="18"/>
                                            </p:tgtEl>
                                          </p:cBhvr>
                                        </p:animEffect>
                                      </p:childTnLst>
                                    </p:cTn>
                                  </p:par>
                                </p:childTnLst>
                              </p:cTn>
                            </p:par>
                            <p:par>
                              <p:cTn id="58" fill="hold">
                                <p:stCondLst>
                                  <p:cond delay="4800"/>
                                </p:stCondLst>
                                <p:childTnLst>
                                  <p:par>
                                    <p:cTn id="59" presetID="22" presetClass="entr" presetSubtype="8"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par>
                              <p:cTn id="65" fill="hold">
                                <p:stCondLst>
                                  <p:cond delay="5300"/>
                                </p:stCondLst>
                                <p:childTnLst>
                                  <p:par>
                                    <p:cTn id="66" presetID="2" presetClass="entr" presetSubtype="4" fill="hold" grpId="0" nodeType="afterEffect" nodePh="1">
                                      <p:stCondLst>
                                        <p:cond delay="0"/>
                                      </p:stCondLst>
                                      <p:endCondLst>
                                        <p:cond evt="begin" delay="0">
                                          <p:tn val="66"/>
                                        </p:cond>
                                      </p:end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ppt_x"/>
                                              </p:val>
                                            </p:tav>
                                            <p:tav tm="100000">
                                              <p:val>
                                                <p:strVal val="#ppt_x"/>
                                              </p:val>
                                            </p:tav>
                                          </p:tavLst>
                                        </p:anim>
                                        <p:anim calcmode="lin" valueType="num">
                                          <p:cBhvr additive="base">
                                            <p:cTn id="69" dur="500" fill="hold"/>
                                            <p:tgtEl>
                                              <p:spTgt spid="13"/>
                                            </p:tgtEl>
                                            <p:attrNameLst>
                                              <p:attrName>ppt_y</p:attrName>
                                            </p:attrNameLst>
                                          </p:cBhvr>
                                          <p:tavLst>
                                            <p:tav tm="0">
                                              <p:val>
                                                <p:strVal val="1+#ppt_h/2"/>
                                              </p:val>
                                            </p:tav>
                                            <p:tav tm="100000">
                                              <p:val>
                                                <p:strVal val="#ppt_y"/>
                                              </p:val>
                                            </p:tav>
                                          </p:tavLst>
                                        </p:anim>
                                      </p:childTnLst>
                                    </p:cTn>
                                  </p:par>
                                </p:childTnLst>
                              </p:cTn>
                            </p:par>
                            <p:par>
                              <p:cTn id="70" fill="hold">
                                <p:stCondLst>
                                  <p:cond delay="5800"/>
                                </p:stCondLst>
                                <p:childTnLst>
                                  <p:par>
                                    <p:cTn id="71" presetID="31"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400" fill="hold"/>
                                            <p:tgtEl>
                                              <p:spTgt spid="20"/>
                                            </p:tgtEl>
                                            <p:attrNameLst>
                                              <p:attrName>ppt_w</p:attrName>
                                            </p:attrNameLst>
                                          </p:cBhvr>
                                          <p:tavLst>
                                            <p:tav tm="0">
                                              <p:val>
                                                <p:fltVal val="0"/>
                                              </p:val>
                                            </p:tav>
                                            <p:tav tm="100000">
                                              <p:val>
                                                <p:strVal val="#ppt_w"/>
                                              </p:val>
                                            </p:tav>
                                          </p:tavLst>
                                        </p:anim>
                                        <p:anim calcmode="lin" valueType="num">
                                          <p:cBhvr>
                                            <p:cTn id="74" dur="400" fill="hold"/>
                                            <p:tgtEl>
                                              <p:spTgt spid="20"/>
                                            </p:tgtEl>
                                            <p:attrNameLst>
                                              <p:attrName>ppt_h</p:attrName>
                                            </p:attrNameLst>
                                          </p:cBhvr>
                                          <p:tavLst>
                                            <p:tav tm="0">
                                              <p:val>
                                                <p:fltVal val="0"/>
                                              </p:val>
                                            </p:tav>
                                            <p:tav tm="100000">
                                              <p:val>
                                                <p:strVal val="#ppt_h"/>
                                              </p:val>
                                            </p:tav>
                                          </p:tavLst>
                                        </p:anim>
                                        <p:anim calcmode="lin" valueType="num">
                                          <p:cBhvr>
                                            <p:cTn id="75" dur="400" fill="hold"/>
                                            <p:tgtEl>
                                              <p:spTgt spid="20"/>
                                            </p:tgtEl>
                                            <p:attrNameLst>
                                              <p:attrName>style.rotation</p:attrName>
                                            </p:attrNameLst>
                                          </p:cBhvr>
                                          <p:tavLst>
                                            <p:tav tm="0">
                                              <p:val>
                                                <p:fltVal val="90"/>
                                              </p:val>
                                            </p:tav>
                                            <p:tav tm="100000">
                                              <p:val>
                                                <p:fltVal val="0"/>
                                              </p:val>
                                            </p:tav>
                                          </p:tavLst>
                                        </p:anim>
                                        <p:animEffect transition="in" filter="fade">
                                          <p:cBhvr>
                                            <p:cTn id="76" dur="400"/>
                                            <p:tgtEl>
                                              <p:spTgt spid="20"/>
                                            </p:tgtEl>
                                          </p:cBhvr>
                                        </p:animEffect>
                                      </p:childTnLst>
                                    </p:cTn>
                                  </p:par>
                                </p:childTnLst>
                              </p:cTn>
                            </p:par>
                            <p:par>
                              <p:cTn id="77" fill="hold">
                                <p:stCondLst>
                                  <p:cond delay="6300"/>
                                </p:stCondLst>
                                <p:childTnLst>
                                  <p:par>
                                    <p:cTn id="78" presetID="22" presetClass="entr" presetSubtype="8"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left)">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餐桌&#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61950" y="342900"/>
            <a:ext cx="11466512" cy="6173786"/>
          </a:xfrm>
          <a:prstGeom prst="rect">
            <a:avLst/>
          </a:prstGeom>
          <a:noFill/>
          <a:ln>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rot="5400000">
            <a:off x="2988255" y="2484588"/>
            <a:ext cx="2802586" cy="941220"/>
          </a:xfrm>
          <a:prstGeom prst="roundRect">
            <a:avLst>
              <a:gd name="adj" fmla="val 0"/>
            </a:avLst>
          </a:prstGeom>
          <a:noFill/>
          <a:ln w="19050">
            <a:solidFill>
              <a:srgbClr val="FEEF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1E6F7A"/>
              </a:solidFill>
              <a:latin typeface="微软雅黑" panose="020B0503020204020204" pitchFamily="34" charset="-122"/>
              <a:ea typeface="微软雅黑" panose="020B0503020204020204" pitchFamily="34" charset="-122"/>
            </a:endParaRPr>
          </a:p>
        </p:txBody>
      </p:sp>
      <p:sp>
        <p:nvSpPr>
          <p:cNvPr id="14" name="TextBox 4"/>
          <p:cNvSpPr txBox="1"/>
          <p:nvPr/>
        </p:nvSpPr>
        <p:spPr>
          <a:xfrm>
            <a:off x="3958661" y="1943362"/>
            <a:ext cx="861774" cy="2015936"/>
          </a:xfrm>
          <a:prstGeom prst="rect">
            <a:avLst/>
          </a:prstGeom>
          <a:noFill/>
          <a:ln>
            <a:noFill/>
          </a:ln>
        </p:spPr>
        <p:txBody>
          <a:bodyPr vert="eaVert" wrap="none" rtlCol="0">
            <a:spAutoFit/>
          </a:bodyPr>
          <a:lstStyle/>
          <a:p>
            <a:pPr algn="ctr"/>
            <a:r>
              <a:rPr lang="zh-CN" altLang="en-US" sz="4400" b="1" spc="600" dirty="0">
                <a:solidFill>
                  <a:srgbClr val="FEEFD7"/>
                </a:solidFill>
                <a:latin typeface="微软雅黑" panose="020B0503020204020204" pitchFamily="34" charset="-122"/>
                <a:ea typeface="微软雅黑" panose="020B0503020204020204" pitchFamily="34" charset="-122"/>
              </a:rPr>
              <a:t>第二章</a:t>
            </a:r>
            <a:endParaRPr lang="en-US" altLang="zh-CN" sz="4400" b="1" spc="600" dirty="0">
              <a:solidFill>
                <a:srgbClr val="FEEFD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080459" y="2230742"/>
            <a:ext cx="3570209"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rgbClr val="FEEFD7"/>
                </a:solidFill>
                <a:latin typeface="微软雅黑" panose="020B0503020204020204" pitchFamily="34" charset="-122"/>
                <a:ea typeface="微软雅黑" panose="020B0503020204020204" pitchFamily="34" charset="-122"/>
              </a:rPr>
              <a:t>活动执行保障</a:t>
            </a:r>
            <a:endParaRPr lang="zh-CN" altLang="en-US" sz="4400" b="1" dirty="0">
              <a:solidFill>
                <a:srgbClr val="FEEFD7"/>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124000" y="3000183"/>
            <a:ext cx="3816045" cy="424732"/>
          </a:xfrm>
          <a:prstGeom prst="rect">
            <a:avLst/>
          </a:prstGeom>
          <a:noFill/>
        </p:spPr>
        <p:txBody>
          <a:bodyPr wrap="square" rtlCol="0">
            <a:spAutoFit/>
          </a:bodyPr>
          <a:lstStyle/>
          <a:p>
            <a:pPr>
              <a:lnSpc>
                <a:spcPct val="120000"/>
              </a:lnSpc>
            </a:pPr>
            <a:r>
              <a:rPr lang="en-US" altLang="zh-CN" sz="900" dirty="0">
                <a:solidFill>
                  <a:srgbClr val="FEEFD7"/>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endParaRPr lang="en-US" altLang="zh-CN" sz="900" dirty="0">
              <a:solidFill>
                <a:srgbClr val="FEEFD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2000"/>
                            </p:stCondLst>
                            <p:childTnLst>
                              <p:par>
                                <p:cTn id="15" presetID="2" presetClass="entr" presetSubtype="1" fill="hold" grpId="0" nodeType="afterEffect" nodePh="1">
                                  <p:stCondLst>
                                    <p:cond delay="0"/>
                                  </p:stCondLst>
                                  <p:endCondLst>
                                    <p:cond evt="begin" delay="0">
                                      <p:tn val="15"/>
                                    </p:cond>
                                  </p:end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14" presetClass="entr" presetSubtype="10" fill="hold" grpId="0" nodeType="afterEffect">
                                  <p:stCondLst>
                                    <p:cond delay="0"/>
                                  </p:stCondLst>
                                  <p:iterate type="lt">
                                    <p:tmPct val="3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250"/>
                                        <p:tgtEl>
                                          <p:spTgt spid="14"/>
                                        </p:tgtEl>
                                      </p:cBhvr>
                                    </p:animEffect>
                                  </p:childTnLst>
                                </p:cTn>
                              </p:par>
                            </p:childTnLst>
                          </p:cTn>
                        </p:par>
                        <p:par>
                          <p:cTn id="23" fill="hold">
                            <p:stCondLst>
                              <p:cond delay="1649"/>
                            </p:stCondLst>
                            <p:childTnLst>
                              <p:par>
                                <p:cTn id="24" presetID="53" presetClass="entr" presetSubtype="528"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fltVal val="0.5"/>
                                          </p:val>
                                        </p:tav>
                                        <p:tav tm="100000">
                                          <p:val>
                                            <p:strVal val="#ppt_x"/>
                                          </p:val>
                                        </p:tav>
                                      </p:tavLst>
                                    </p:anim>
                                    <p:anim calcmode="lin" valueType="num">
                                      <p:cBhvr>
                                        <p:cTn id="30" dur="500" fill="hold"/>
                                        <p:tgtEl>
                                          <p:spTgt spid="15"/>
                                        </p:tgtEl>
                                        <p:attrNameLst>
                                          <p:attrName>ppt_y</p:attrName>
                                        </p:attrNameLst>
                                      </p:cBhvr>
                                      <p:tavLst>
                                        <p:tav tm="0">
                                          <p:val>
                                            <p:fltVal val="0.5"/>
                                          </p:val>
                                        </p:tav>
                                        <p:tav tm="100000">
                                          <p:val>
                                            <p:strVal val="#ppt_y"/>
                                          </p:val>
                                        </p:tav>
                                      </p:tavLst>
                                    </p:anim>
                                  </p:childTnLst>
                                </p:cTn>
                              </p:par>
                            </p:childTnLst>
                          </p:cTn>
                        </p:par>
                        <p:par>
                          <p:cTn id="31" fill="hold">
                            <p:stCondLst>
                              <p:cond delay="2400"/>
                            </p:stCondLst>
                            <p:childTnLst>
                              <p:par>
                                <p:cTn id="32" presetID="14" presetClass="entr" presetSubtype="1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3970</Words>
  <Application>WPS 演示</Application>
  <PresentationFormat>自定义</PresentationFormat>
  <Paragraphs>580</Paragraphs>
  <Slides>24</Slides>
  <Notes>25</Notes>
  <HiddenSlides>0</HiddenSlides>
  <MMClips>1</MMClips>
  <ScaleCrop>false</ScaleCrop>
  <HeadingPairs>
    <vt:vector size="6" baseType="variant">
      <vt:variant>
        <vt:lpstr>已用的字体</vt:lpstr>
      </vt:variant>
      <vt:variant>
        <vt:i4>32</vt:i4>
      </vt:variant>
      <vt:variant>
        <vt:lpstr>主题</vt:lpstr>
      </vt:variant>
      <vt:variant>
        <vt:i4>10</vt:i4>
      </vt:variant>
      <vt:variant>
        <vt:lpstr>幻灯片标题</vt:lpstr>
      </vt:variant>
      <vt:variant>
        <vt:i4>24</vt:i4>
      </vt:variant>
    </vt:vector>
  </HeadingPairs>
  <TitlesOfParts>
    <vt:vector size="66"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Roboto Black</vt:lpstr>
      <vt:lpstr>微软雅黑</vt:lpstr>
      <vt:lpstr>Lato Black</vt:lpstr>
      <vt:lpstr>华文新魏</vt:lpstr>
      <vt:lpstr>方正兰亭中黑_GBK</vt:lpstr>
      <vt:lpstr>Swis721 BlkCn BT</vt:lpstr>
      <vt:lpstr>Calibri</vt:lpstr>
      <vt:lpstr>方正兰亭纤黑简体</vt:lpstr>
      <vt:lpstr>Lato Regular</vt:lpstr>
      <vt:lpstr>FontAwesome</vt:lpstr>
      <vt:lpstr>Arial Unicode MS</vt:lpstr>
      <vt:lpstr>等线</vt:lpstr>
      <vt:lpstr>Alex Brush</vt:lpstr>
      <vt:lpstr>Gill Sans</vt:lpstr>
      <vt:lpstr>Helvetica Light</vt:lpstr>
      <vt:lpstr>方正姚体</vt:lpstr>
      <vt:lpstr>Open Sans</vt:lpstr>
      <vt:lpstr>Impact MT Std</vt:lpstr>
      <vt:lpstr>Open Sans Light</vt:lpstr>
      <vt:lpstr>黑体</vt:lpstr>
      <vt:lpstr>Snickles</vt:lpstr>
      <vt:lpstr>Lato</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王方方1420520428</cp:lastModifiedBy>
  <cp:revision>3181</cp:revision>
  <dcterms:created xsi:type="dcterms:W3CDTF">2015-12-01T09:06:00Z</dcterms:created>
  <dcterms:modified xsi:type="dcterms:W3CDTF">2017-11-30T08:04:54Z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